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2" r:id="rId2"/>
    <p:sldId id="262" r:id="rId3"/>
    <p:sldId id="264" r:id="rId4"/>
    <p:sldId id="267" r:id="rId5"/>
    <p:sldId id="287" r:id="rId6"/>
    <p:sldId id="265" r:id="rId7"/>
    <p:sldId id="266" r:id="rId8"/>
    <p:sldId id="268" r:id="rId9"/>
    <p:sldId id="281" r:id="rId10"/>
    <p:sldId id="269" r:id="rId11"/>
    <p:sldId id="270" r:id="rId12"/>
    <p:sldId id="271" r:id="rId13"/>
    <p:sldId id="272" r:id="rId14"/>
    <p:sldId id="273" r:id="rId15"/>
    <p:sldId id="298" r:id="rId16"/>
    <p:sldId id="275" r:id="rId17"/>
    <p:sldId id="276" r:id="rId18"/>
    <p:sldId id="278" r:id="rId19"/>
    <p:sldId id="285" r:id="rId20"/>
    <p:sldId id="280" r:id="rId21"/>
    <p:sldId id="311" r:id="rId22"/>
    <p:sldId id="283" r:id="rId2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CB6E46D9-BC7A-F167-EBC8-D5ED4223974C}"/>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1pPr>
          </a:lstStyle>
          <a:p>
            <a:pPr lvl="0"/>
            <a:endParaRPr lang="it-IT"/>
          </a:p>
        </p:txBody>
      </p:sp>
      <p:sp>
        <p:nvSpPr>
          <p:cNvPr id="3" name="Segnaposto data 2">
            <a:extLst>
              <a:ext uri="{FF2B5EF4-FFF2-40B4-BE49-F238E27FC236}">
                <a16:creationId xmlns:a16="http://schemas.microsoft.com/office/drawing/2014/main" id="{B77C5D5C-B4EE-68BA-5A00-1A0283FD0E51}"/>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1pPr>
          </a:lstStyle>
          <a:p>
            <a:pPr lvl="0"/>
            <a:fld id="{49A5A93D-73BE-4716-9B61-5A895D857EDA}" type="datetime1">
              <a:rPr lang="it-IT"/>
              <a:pPr lvl="0"/>
              <a:t>30/04/2026</a:t>
            </a:fld>
            <a:endParaRPr lang="it-IT"/>
          </a:p>
        </p:txBody>
      </p:sp>
      <p:sp>
        <p:nvSpPr>
          <p:cNvPr id="4" name="Segnaposto immagine diapositiva 3">
            <a:extLst>
              <a:ext uri="{FF2B5EF4-FFF2-40B4-BE49-F238E27FC236}">
                <a16:creationId xmlns:a16="http://schemas.microsoft.com/office/drawing/2014/main" id="{A8CE9403-9E3C-A7C4-C509-A4EE6E298BE2}"/>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Segnaposto note 4">
            <a:extLst>
              <a:ext uri="{FF2B5EF4-FFF2-40B4-BE49-F238E27FC236}">
                <a16:creationId xmlns:a16="http://schemas.microsoft.com/office/drawing/2014/main" id="{7C8A39EC-E3B5-EA8E-11BA-525A225CD459}"/>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it-IT"/>
              <a:t>Modifica gli stili del testo dello schema Secondo livello Terzo livello Quarto livello Quinto livello</a:t>
            </a:r>
          </a:p>
        </p:txBody>
      </p:sp>
      <p:sp>
        <p:nvSpPr>
          <p:cNvPr id="6" name="Segnaposto piè di pagina 5">
            <a:extLst>
              <a:ext uri="{FF2B5EF4-FFF2-40B4-BE49-F238E27FC236}">
                <a16:creationId xmlns:a16="http://schemas.microsoft.com/office/drawing/2014/main" id="{A62108BC-F195-86F5-1C58-93B17F1A2566}"/>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1pPr>
          </a:lstStyle>
          <a:p>
            <a:pPr lvl="0"/>
            <a:endParaRPr lang="it-IT"/>
          </a:p>
        </p:txBody>
      </p:sp>
      <p:sp>
        <p:nvSpPr>
          <p:cNvPr id="7" name="Segnaposto numero diapositiva 6">
            <a:extLst>
              <a:ext uri="{FF2B5EF4-FFF2-40B4-BE49-F238E27FC236}">
                <a16:creationId xmlns:a16="http://schemas.microsoft.com/office/drawing/2014/main" id="{4E7B74DD-5BC2-D7B0-4B78-FE6A24CE8A37}"/>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1pPr>
          </a:lstStyle>
          <a:p>
            <a:pPr lvl="0"/>
            <a:fld id="{1ABD22E0-5F3F-4412-BA8A-F300D3A7434A}" type="slidenum">
              <a:t>‹N›</a:t>
            </a:fld>
            <a:endParaRPr lang="it-IT"/>
          </a:p>
        </p:txBody>
      </p:sp>
    </p:spTree>
    <p:extLst>
      <p:ext uri="{BB962C8B-B14F-4D97-AF65-F5344CB8AC3E}">
        <p14:creationId xmlns:p14="http://schemas.microsoft.com/office/powerpoint/2010/main" val="918878752"/>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titolo">
    <p:spTree>
      <p:nvGrpSpPr>
        <p:cNvPr id="1" name=""/>
        <p:cNvGrpSpPr/>
        <p:nvPr/>
      </p:nvGrpSpPr>
      <p:grpSpPr>
        <a:xfrm>
          <a:off x="0" y="0"/>
          <a:ext cx="0" cy="0"/>
          <a:chOff x="0" y="0"/>
          <a:chExt cx="0" cy="0"/>
        </a:xfrm>
      </p:grpSpPr>
      <p:pic>
        <p:nvPicPr>
          <p:cNvPr id="2" name="Immagine 30" descr="Regione Emilia-Romagna">
            <a:extLst>
              <a:ext uri="{FF2B5EF4-FFF2-40B4-BE49-F238E27FC236}">
                <a16:creationId xmlns:a16="http://schemas.microsoft.com/office/drawing/2014/main" id="{7B8E1494-B3E5-0A8E-723D-86B0A83FEE68}"/>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Segnaposto numero diapositiva 5">
            <a:extLst>
              <a:ext uri="{FF2B5EF4-FFF2-40B4-BE49-F238E27FC236}">
                <a16:creationId xmlns:a16="http://schemas.microsoft.com/office/drawing/2014/main" id="{0E2E718F-8281-B62B-4425-5C94051C3F98}"/>
              </a:ext>
            </a:extLst>
          </p:cNvPr>
          <p:cNvSpPr txBox="1">
            <a:spLocks noGrp="1"/>
          </p:cNvSpPr>
          <p:nvPr>
            <p:ph type="sldNum" sz="quarter" idx="8"/>
          </p:nvPr>
        </p:nvSpPr>
        <p:spPr>
          <a:xfrm>
            <a:off x="7921730" y="6339727"/>
            <a:ext cx="2743200" cy="365129"/>
          </a:xfrm>
        </p:spPr>
        <p:txBody>
          <a:bodyPr/>
          <a:lstStyle>
            <a:lvl1pPr>
              <a:defRPr sz="1600">
                <a:solidFill>
                  <a:srgbClr val="000000"/>
                </a:solidFill>
                <a:latin typeface="Host Grotesk Light" pitchFamily="34"/>
              </a:defRPr>
            </a:lvl1pPr>
          </a:lstStyle>
          <a:p>
            <a:pPr lvl="0"/>
            <a:fld id="{8EAEC82A-AE50-43DF-B892-A4C62CE29B46}" type="slidenum">
              <a:t>‹N›</a:t>
            </a:fld>
            <a:endParaRPr lang="it-IT"/>
          </a:p>
        </p:txBody>
      </p:sp>
      <p:sp>
        <p:nvSpPr>
          <p:cNvPr id="4" name="Titolo 3">
            <a:extLst>
              <a:ext uri="{FF2B5EF4-FFF2-40B4-BE49-F238E27FC236}">
                <a16:creationId xmlns:a16="http://schemas.microsoft.com/office/drawing/2014/main" id="{567EB64D-9262-7B2F-F10F-127ADA130E3E}"/>
              </a:ext>
            </a:extLst>
          </p:cNvPr>
          <p:cNvSpPr txBox="1">
            <a:spLocks noGrp="1"/>
          </p:cNvSpPr>
          <p:nvPr>
            <p:ph type="title"/>
          </p:nvPr>
        </p:nvSpPr>
        <p:spPr>
          <a:xfrm>
            <a:off x="1941143" y="816979"/>
            <a:ext cx="8723787" cy="5369594"/>
          </a:xfrm>
        </p:spPr>
        <p:txBody>
          <a:bodyPr>
            <a:noAutofit/>
          </a:bodyPr>
          <a:lstStyle>
            <a:lvl1pPr>
              <a:spcBef>
                <a:spcPts val="1000"/>
              </a:spcBef>
              <a:defRPr sz="6000" b="1">
                <a:latin typeface="Host Grotesk ExtraBold" pitchFamily="34"/>
              </a:defRPr>
            </a:lvl1pPr>
          </a:lstStyle>
          <a:p>
            <a:pPr lvl="0"/>
            <a:r>
              <a:rPr lang="it-IT"/>
              <a:t>Lorem Ipsum</a:t>
            </a:r>
          </a:p>
        </p:txBody>
      </p:sp>
    </p:spTree>
    <p:extLst>
      <p:ext uri="{BB962C8B-B14F-4D97-AF65-F5344CB8AC3E}">
        <p14:creationId xmlns:p14="http://schemas.microsoft.com/office/powerpoint/2010/main" val="135809456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9_Titolo e contenuto">
    <p:spTree>
      <p:nvGrpSpPr>
        <p:cNvPr id="1" name=""/>
        <p:cNvGrpSpPr/>
        <p:nvPr/>
      </p:nvGrpSpPr>
      <p:grpSpPr>
        <a:xfrm>
          <a:off x="0" y="0"/>
          <a:ext cx="0" cy="0"/>
          <a:chOff x="0" y="0"/>
          <a:chExt cx="0" cy="0"/>
        </a:xfrm>
      </p:grpSpPr>
      <p:pic>
        <p:nvPicPr>
          <p:cNvPr id="2" name="Immagine 11">
            <a:extLst>
              <a:ext uri="{FF2B5EF4-FFF2-40B4-BE49-F238E27FC236}">
                <a16:creationId xmlns:a16="http://schemas.microsoft.com/office/drawing/2014/main" id="{EBCBC197-BFA8-77D9-7151-4987B1B403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Segnaposto numero diapositiva 5">
            <a:extLst>
              <a:ext uri="{FF2B5EF4-FFF2-40B4-BE49-F238E27FC236}">
                <a16:creationId xmlns:a16="http://schemas.microsoft.com/office/drawing/2014/main" id="{0B3CD206-A00A-B4D9-45E9-E74C392EC2A0}"/>
              </a:ext>
            </a:extLst>
          </p:cNvPr>
          <p:cNvSpPr txBox="1">
            <a:spLocks noGrp="1"/>
          </p:cNvSpPr>
          <p:nvPr>
            <p:ph type="sldNum" sz="quarter" idx="8"/>
          </p:nvPr>
        </p:nvSpPr>
        <p:spPr>
          <a:xfrm>
            <a:off x="7921730" y="6339727"/>
            <a:ext cx="2743200" cy="365129"/>
          </a:xfrm>
        </p:spPr>
        <p:txBody>
          <a:bodyPr/>
          <a:lstStyle>
            <a:lvl1pPr>
              <a:defRPr sz="1600">
                <a:solidFill>
                  <a:srgbClr val="000000"/>
                </a:solidFill>
                <a:latin typeface="Host Grotesk Light" pitchFamily="34"/>
              </a:defRPr>
            </a:lvl1pPr>
          </a:lstStyle>
          <a:p>
            <a:pPr lvl="0"/>
            <a:fld id="{4348E0DC-68A6-4DCA-B8C2-2E739C4E2E25}" type="slidenum">
              <a:t>‹N›</a:t>
            </a:fld>
            <a:endParaRPr lang="it-IT"/>
          </a:p>
        </p:txBody>
      </p:sp>
      <p:sp>
        <p:nvSpPr>
          <p:cNvPr id="4" name="Titolo 1">
            <a:extLst>
              <a:ext uri="{FF2B5EF4-FFF2-40B4-BE49-F238E27FC236}">
                <a16:creationId xmlns:a16="http://schemas.microsoft.com/office/drawing/2014/main" id="{0814888B-E273-864C-F93A-5894C22D5C82}"/>
              </a:ext>
            </a:extLst>
          </p:cNvPr>
          <p:cNvSpPr txBox="1">
            <a:spLocks noGrp="1"/>
          </p:cNvSpPr>
          <p:nvPr>
            <p:ph type="title"/>
          </p:nvPr>
        </p:nvSpPr>
        <p:spPr>
          <a:xfrm>
            <a:off x="1940210" y="819348"/>
            <a:ext cx="8724720" cy="1278962"/>
          </a:xfrm>
        </p:spPr>
        <p:txBody>
          <a:bodyPr anchor="t"/>
          <a:lstStyle>
            <a:lvl1pPr>
              <a:defRPr sz="6000">
                <a:latin typeface="Host Grotesk ExtraBold" pitchFamily="34"/>
              </a:defRPr>
            </a:lvl1pPr>
          </a:lstStyle>
          <a:p>
            <a:pPr lvl="0"/>
            <a:r>
              <a:rPr lang="it-IT"/>
              <a:t>Lorem Ipsum</a:t>
            </a:r>
          </a:p>
        </p:txBody>
      </p:sp>
      <p:sp>
        <p:nvSpPr>
          <p:cNvPr id="5" name="Segnaposto testo 25">
            <a:extLst>
              <a:ext uri="{FF2B5EF4-FFF2-40B4-BE49-F238E27FC236}">
                <a16:creationId xmlns:a16="http://schemas.microsoft.com/office/drawing/2014/main" id="{4E03146D-434B-4A46-3A0F-80A16359014A}"/>
              </a:ext>
            </a:extLst>
          </p:cNvPr>
          <p:cNvSpPr txBox="1">
            <a:spLocks noGrp="1"/>
          </p:cNvSpPr>
          <p:nvPr>
            <p:ph type="body" idx="4294967295"/>
          </p:nvPr>
        </p:nvSpPr>
        <p:spPr>
          <a:xfrm>
            <a:off x="1940210" y="2311402"/>
            <a:ext cx="8723787" cy="1529077"/>
          </a:xfrm>
        </p:spPr>
        <p:txBody>
          <a:bodyPr>
            <a:noAutofit/>
          </a:bodyPr>
          <a:lstStyle>
            <a:lvl1pPr marL="0" indent="0">
              <a:buNone/>
              <a:defRPr sz="2900"/>
            </a:lvl1pPr>
          </a:lstStyle>
          <a:p>
            <a:pPr lvl="0"/>
            <a:endParaRPr lang="it-IT"/>
          </a:p>
        </p:txBody>
      </p:sp>
      <p:sp>
        <p:nvSpPr>
          <p:cNvPr id="6" name="Segnaposto testo 21">
            <a:extLst>
              <a:ext uri="{FF2B5EF4-FFF2-40B4-BE49-F238E27FC236}">
                <a16:creationId xmlns:a16="http://schemas.microsoft.com/office/drawing/2014/main" id="{E309ED1E-ACEC-5E68-A547-0593A8CF7785}"/>
              </a:ext>
            </a:extLst>
          </p:cNvPr>
          <p:cNvSpPr txBox="1">
            <a:spLocks noGrp="1"/>
          </p:cNvSpPr>
          <p:nvPr>
            <p:ph type="body" idx="4294967295"/>
          </p:nvPr>
        </p:nvSpPr>
        <p:spPr>
          <a:xfrm>
            <a:off x="1940210" y="4053571"/>
            <a:ext cx="8723787" cy="1843393"/>
          </a:xfrm>
        </p:spPr>
        <p:txBody>
          <a:bodyPr>
            <a:noAutofit/>
          </a:bodyPr>
          <a:lstStyle>
            <a:lvl1pPr marL="0" indent="0">
              <a:lnSpc>
                <a:spcPct val="100000"/>
              </a:lnSpc>
              <a:buNone/>
              <a:defRPr sz="1600">
                <a:solidFill>
                  <a:srgbClr val="424242"/>
                </a:solidFill>
                <a:latin typeface="Host Grotesk Light" pitchFamily="34"/>
              </a:defRPr>
            </a:lvl1pPr>
            <a:lvl2pPr marL="0" marR="0" lvl="0" indent="0" fontAlgn="auto">
              <a:lnSpc>
                <a:spcPct val="100000"/>
              </a:lnSpc>
              <a:spcBef>
                <a:spcPts val="1000"/>
              </a:spcBef>
              <a:spcAft>
                <a:spcPts val="0"/>
              </a:spcAft>
              <a:buNone/>
              <a:tabLst/>
              <a:defRPr lang="it-IT" sz="1600" b="0" i="0" u="none" strike="noStrike" cap="none" spc="0" baseline="0">
                <a:solidFill>
                  <a:srgbClr val="424242"/>
                </a:solidFill>
                <a:uFillTx/>
                <a:latin typeface="Host Grotesk Light" pitchFamily="34"/>
              </a:defRPr>
            </a:lvl2pPr>
          </a:lstStyle>
          <a:p>
            <a:pPr lvl="0"/>
            <a:r>
              <a:rPr lang="it-IT"/>
              <a:t>Ipsam sedit eturest aut percips anditis et quis quo tem rem qui dolupictus, offic tet aperess edipsaerrum, qui blaut apedisim nis evenienis reres etur sanda doloreria sequi reremos ium venducim volupti coreict ecernam, voloria volorenducil etur sima sus iunt.</a:t>
            </a:r>
          </a:p>
          <a:p>
            <a:pPr lvl="0"/>
            <a:r>
              <a:rPr lang="it-IT"/>
              <a:t>Endam quis solupta sperum eat volorectotas min rera dolupta tiatur, sim eium et reptaspe sequiberro explaut autati aut plantius es mi, voluptam, corro iur am volesti nciandi gnatia doluptatem ipsusci pitatus.</a:t>
            </a:r>
          </a:p>
        </p:txBody>
      </p:sp>
    </p:spTree>
    <p:extLst>
      <p:ext uri="{BB962C8B-B14F-4D97-AF65-F5344CB8AC3E}">
        <p14:creationId xmlns:p14="http://schemas.microsoft.com/office/powerpoint/2010/main" val="2240656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5_Titolo e contenuto">
    <p:spTree>
      <p:nvGrpSpPr>
        <p:cNvPr id="1" name=""/>
        <p:cNvGrpSpPr/>
        <p:nvPr/>
      </p:nvGrpSpPr>
      <p:grpSpPr>
        <a:xfrm>
          <a:off x="0" y="0"/>
          <a:ext cx="0" cy="0"/>
          <a:chOff x="0" y="0"/>
          <a:chExt cx="0" cy="0"/>
        </a:xfrm>
      </p:grpSpPr>
      <p:pic>
        <p:nvPicPr>
          <p:cNvPr id="2" name="Immagine 18">
            <a:extLst>
              <a:ext uri="{FF2B5EF4-FFF2-40B4-BE49-F238E27FC236}">
                <a16:creationId xmlns:a16="http://schemas.microsoft.com/office/drawing/2014/main" id="{C0E68FC5-8242-F4A8-23D2-E0B3017882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Segnaposto numero diapositiva 5">
            <a:extLst>
              <a:ext uri="{FF2B5EF4-FFF2-40B4-BE49-F238E27FC236}">
                <a16:creationId xmlns:a16="http://schemas.microsoft.com/office/drawing/2014/main" id="{2685E498-7EA9-0F6D-9E10-3810074BA0AE}"/>
              </a:ext>
            </a:extLst>
          </p:cNvPr>
          <p:cNvSpPr txBox="1">
            <a:spLocks noGrp="1"/>
          </p:cNvSpPr>
          <p:nvPr>
            <p:ph type="sldNum" sz="quarter" idx="8"/>
          </p:nvPr>
        </p:nvSpPr>
        <p:spPr>
          <a:xfrm>
            <a:off x="7921730" y="6339727"/>
            <a:ext cx="2743200" cy="365129"/>
          </a:xfrm>
        </p:spPr>
        <p:txBody>
          <a:bodyPr/>
          <a:lstStyle>
            <a:lvl1pPr>
              <a:defRPr sz="1600">
                <a:solidFill>
                  <a:srgbClr val="000000"/>
                </a:solidFill>
                <a:latin typeface="Host Grotesk Light" pitchFamily="34"/>
              </a:defRPr>
            </a:lvl1pPr>
          </a:lstStyle>
          <a:p>
            <a:pPr lvl="0"/>
            <a:fld id="{B7253A53-8A58-40D3-92EF-6C5283F92AE4}" type="slidenum">
              <a:t>‹N›</a:t>
            </a:fld>
            <a:endParaRPr lang="it-IT"/>
          </a:p>
        </p:txBody>
      </p:sp>
      <p:sp>
        <p:nvSpPr>
          <p:cNvPr id="4" name="Titolo 1">
            <a:extLst>
              <a:ext uri="{FF2B5EF4-FFF2-40B4-BE49-F238E27FC236}">
                <a16:creationId xmlns:a16="http://schemas.microsoft.com/office/drawing/2014/main" id="{3C5D272A-60ED-93C0-B9BB-7515C58AC272}"/>
              </a:ext>
            </a:extLst>
          </p:cNvPr>
          <p:cNvSpPr txBox="1">
            <a:spLocks noGrp="1"/>
          </p:cNvSpPr>
          <p:nvPr>
            <p:ph type="title"/>
          </p:nvPr>
        </p:nvSpPr>
        <p:spPr>
          <a:xfrm>
            <a:off x="1967825" y="994163"/>
            <a:ext cx="2908980" cy="2233870"/>
          </a:xfrm>
        </p:spPr>
        <p:txBody>
          <a:bodyPr anchor="t"/>
          <a:lstStyle>
            <a:lvl1pPr>
              <a:defRPr sz="2900"/>
            </a:lvl1pPr>
          </a:lstStyle>
          <a:p>
            <a:pPr lvl="0"/>
            <a:r>
              <a:rPr lang="it-IT"/>
              <a:t>Icaborum eos expliae officip santiorios vit evel et iundione ot etur.</a:t>
            </a:r>
          </a:p>
        </p:txBody>
      </p:sp>
      <p:sp>
        <p:nvSpPr>
          <p:cNvPr id="5" name="Segnaposto testo 27">
            <a:extLst>
              <a:ext uri="{FF2B5EF4-FFF2-40B4-BE49-F238E27FC236}">
                <a16:creationId xmlns:a16="http://schemas.microsoft.com/office/drawing/2014/main" id="{F58E9797-55F7-7A12-5F3B-880FA581F0C1}"/>
              </a:ext>
            </a:extLst>
          </p:cNvPr>
          <p:cNvSpPr txBox="1">
            <a:spLocks noGrp="1"/>
          </p:cNvSpPr>
          <p:nvPr>
            <p:ph type="body" idx="4294967295"/>
          </p:nvPr>
        </p:nvSpPr>
        <p:spPr>
          <a:xfrm>
            <a:off x="1967816" y="4411824"/>
            <a:ext cx="3438528" cy="1567555"/>
          </a:xfrm>
        </p:spPr>
        <p:txBody>
          <a:bodyPr>
            <a:noAutofit/>
          </a:bodyPr>
          <a:lstStyle>
            <a:lvl1pPr marL="0" indent="0">
              <a:buNone/>
              <a:defRPr sz="1400" b="1">
                <a:solidFill>
                  <a:srgbClr val="424242"/>
                </a:solidFill>
              </a:defRPr>
            </a:lvl1pPr>
          </a:lstStyle>
          <a:p>
            <a:pPr lvl="0"/>
            <a:r>
              <a:rPr lang="it-IT"/>
              <a:t>Fugiaepudi occae ex expelest, sin rem et fugit, sinit, tem quibereicil et accum quia qui ra voluptas reperibus sollist quos ullorum quia volorunt qui rat offic tem facepra sit, nonsedi blatem fugia ped ut fugitatque volupistis expellu ptatur a aut doluptat labore doloreicilic tori.</a:t>
            </a:r>
          </a:p>
        </p:txBody>
      </p:sp>
      <p:sp>
        <p:nvSpPr>
          <p:cNvPr id="6" name="Segnaposto immagine 5">
            <a:extLst>
              <a:ext uri="{FF2B5EF4-FFF2-40B4-BE49-F238E27FC236}">
                <a16:creationId xmlns:a16="http://schemas.microsoft.com/office/drawing/2014/main" id="{9908ABBB-A45D-8F95-73AB-4888A9F59F01}"/>
              </a:ext>
              <a:ext uri="{C183D7F6-B498-43B3-948B-1728B52AA6E4}">
                <adec:decorative xmlns:adec="http://schemas.microsoft.com/office/drawing/2017/decorative" val="1"/>
              </a:ext>
            </a:extLst>
          </p:cNvPr>
          <p:cNvSpPr txBox="1">
            <a:spLocks noGrp="1"/>
          </p:cNvSpPr>
          <p:nvPr>
            <p:ph type="pic" idx="4294967295"/>
          </p:nvPr>
        </p:nvSpPr>
        <p:spPr>
          <a:xfrm>
            <a:off x="6110285" y="0"/>
            <a:ext cx="6081710" cy="6858000"/>
          </a:xfrm>
        </p:spPr>
        <p:txBody>
          <a:bodyPr/>
          <a:lstStyle>
            <a:lvl1pPr>
              <a:defRPr/>
            </a:lvl1pPr>
          </a:lstStyle>
          <a:p>
            <a:pPr lvl="0"/>
            <a:endParaRPr lang="it-IT"/>
          </a:p>
        </p:txBody>
      </p:sp>
      <p:sp>
        <p:nvSpPr>
          <p:cNvPr id="7" name="Segnaposto testo 9">
            <a:extLst>
              <a:ext uri="{FF2B5EF4-FFF2-40B4-BE49-F238E27FC236}">
                <a16:creationId xmlns:a16="http://schemas.microsoft.com/office/drawing/2014/main" id="{0B325478-AE8D-76E1-C1C2-B54FDCE4C6F9}"/>
              </a:ext>
            </a:extLst>
          </p:cNvPr>
          <p:cNvSpPr txBox="1">
            <a:spLocks noGrp="1"/>
          </p:cNvSpPr>
          <p:nvPr>
            <p:ph type="body" idx="4294967295"/>
          </p:nvPr>
        </p:nvSpPr>
        <p:spPr>
          <a:xfrm rot="16200004">
            <a:off x="-1757755" y="2176524"/>
            <a:ext cx="4198933" cy="271686"/>
          </a:xfrm>
        </p:spPr>
        <p:txBody>
          <a:bodyPr/>
          <a:lstStyle>
            <a:lvl1pPr marL="0" indent="0" algn="r">
              <a:buNone/>
              <a:defRPr sz="1700">
                <a:latin typeface="Host Grotesk Light" pitchFamily="34"/>
              </a:defRPr>
            </a:lvl1pPr>
          </a:lstStyle>
          <a:p>
            <a:pPr lvl="0"/>
            <a:r>
              <a:rPr lang="it-IT"/>
              <a:t>1. Lorem Ipsum</a:t>
            </a:r>
          </a:p>
        </p:txBody>
      </p:sp>
    </p:spTree>
    <p:extLst>
      <p:ext uri="{BB962C8B-B14F-4D97-AF65-F5344CB8AC3E}">
        <p14:creationId xmlns:p14="http://schemas.microsoft.com/office/powerpoint/2010/main" val="2179582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6_Titolo e contenuto">
    <p:spTree>
      <p:nvGrpSpPr>
        <p:cNvPr id="1" name=""/>
        <p:cNvGrpSpPr/>
        <p:nvPr/>
      </p:nvGrpSpPr>
      <p:grpSpPr>
        <a:xfrm>
          <a:off x="0" y="0"/>
          <a:ext cx="0" cy="0"/>
          <a:chOff x="0" y="0"/>
          <a:chExt cx="0" cy="0"/>
        </a:xfrm>
      </p:grpSpPr>
      <p:pic>
        <p:nvPicPr>
          <p:cNvPr id="2" name="Immagine 5">
            <a:extLst>
              <a:ext uri="{FF2B5EF4-FFF2-40B4-BE49-F238E27FC236}">
                <a16:creationId xmlns:a16="http://schemas.microsoft.com/office/drawing/2014/main" id="{6075B591-383C-5073-70B2-D40E07F9FFA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Segnaposto numero diapositiva 5">
            <a:extLst>
              <a:ext uri="{FF2B5EF4-FFF2-40B4-BE49-F238E27FC236}">
                <a16:creationId xmlns:a16="http://schemas.microsoft.com/office/drawing/2014/main" id="{2C422247-D2DE-AF51-0F4B-2921467088FD}"/>
              </a:ext>
            </a:extLst>
          </p:cNvPr>
          <p:cNvSpPr txBox="1">
            <a:spLocks noGrp="1"/>
          </p:cNvSpPr>
          <p:nvPr>
            <p:ph type="sldNum" sz="quarter" idx="8"/>
          </p:nvPr>
        </p:nvSpPr>
        <p:spPr>
          <a:xfrm>
            <a:off x="7921730" y="6339727"/>
            <a:ext cx="2743200" cy="365129"/>
          </a:xfrm>
        </p:spPr>
        <p:txBody>
          <a:bodyPr/>
          <a:lstStyle>
            <a:lvl1pPr>
              <a:defRPr sz="1600">
                <a:solidFill>
                  <a:srgbClr val="000000"/>
                </a:solidFill>
                <a:latin typeface="Host Grotesk Light" pitchFamily="34"/>
              </a:defRPr>
            </a:lvl1pPr>
          </a:lstStyle>
          <a:p>
            <a:pPr lvl="0"/>
            <a:fld id="{3FA98F1F-E071-4E79-B52F-BEE5023D2812}" type="slidenum">
              <a:t>‹N›</a:t>
            </a:fld>
            <a:endParaRPr lang="it-IT"/>
          </a:p>
        </p:txBody>
      </p:sp>
      <p:sp>
        <p:nvSpPr>
          <p:cNvPr id="4" name="Titolo 1">
            <a:extLst>
              <a:ext uri="{FF2B5EF4-FFF2-40B4-BE49-F238E27FC236}">
                <a16:creationId xmlns:a16="http://schemas.microsoft.com/office/drawing/2014/main" id="{B061AF6C-69DF-A86E-5AAF-3913FA9ECBDF}"/>
              </a:ext>
            </a:extLst>
          </p:cNvPr>
          <p:cNvSpPr txBox="1">
            <a:spLocks noGrp="1"/>
          </p:cNvSpPr>
          <p:nvPr>
            <p:ph type="title"/>
          </p:nvPr>
        </p:nvSpPr>
        <p:spPr>
          <a:xfrm>
            <a:off x="1249299" y="992828"/>
            <a:ext cx="2909044" cy="2235195"/>
          </a:xfrm>
        </p:spPr>
        <p:txBody>
          <a:bodyPr anchor="t"/>
          <a:lstStyle>
            <a:lvl1pPr>
              <a:defRPr sz="2900"/>
            </a:lvl1pPr>
          </a:lstStyle>
          <a:p>
            <a:pPr lvl="0"/>
            <a:r>
              <a:rPr lang="it-IT"/>
              <a:t>Icaborum eos expliae officip santiorios vit evel et iundione ot etur.</a:t>
            </a:r>
          </a:p>
        </p:txBody>
      </p:sp>
      <p:sp>
        <p:nvSpPr>
          <p:cNvPr id="5" name="Segnaposto testo 27">
            <a:extLst>
              <a:ext uri="{FF2B5EF4-FFF2-40B4-BE49-F238E27FC236}">
                <a16:creationId xmlns:a16="http://schemas.microsoft.com/office/drawing/2014/main" id="{3D655B8D-95CF-AA8D-0F10-8E210C4100BF}"/>
              </a:ext>
            </a:extLst>
          </p:cNvPr>
          <p:cNvSpPr txBox="1">
            <a:spLocks noGrp="1"/>
          </p:cNvSpPr>
          <p:nvPr>
            <p:ph type="body" idx="4294967295"/>
          </p:nvPr>
        </p:nvSpPr>
        <p:spPr>
          <a:xfrm>
            <a:off x="1249363" y="4411824"/>
            <a:ext cx="3438528" cy="1583457"/>
          </a:xfrm>
        </p:spPr>
        <p:txBody>
          <a:bodyPr>
            <a:noAutofit/>
          </a:bodyPr>
          <a:lstStyle>
            <a:lvl1pPr marL="0" indent="0">
              <a:buNone/>
              <a:defRPr sz="1400" b="1">
                <a:solidFill>
                  <a:srgbClr val="424242"/>
                </a:solidFill>
              </a:defRPr>
            </a:lvl1pPr>
          </a:lstStyle>
          <a:p>
            <a:pPr lvl="0"/>
            <a:r>
              <a:rPr lang="it-IT"/>
              <a:t>Fugiaepudi occae ex expelest, sin rem et fugit, sinit, tem quibereicil et accum quia qui ra voluptas reperibus sollist quos ullorum quia volorunt qui rat offic tem facepra sit, nonsedi blatem fugia ped ut fugitatque volupistis expellu ptatur a aut doluptat labore doloreicilic tori.</a:t>
            </a:r>
          </a:p>
        </p:txBody>
      </p:sp>
      <p:sp>
        <p:nvSpPr>
          <p:cNvPr id="6" name="Segnaposto testo 21">
            <a:extLst>
              <a:ext uri="{FF2B5EF4-FFF2-40B4-BE49-F238E27FC236}">
                <a16:creationId xmlns:a16="http://schemas.microsoft.com/office/drawing/2014/main" id="{3D58C665-EC09-2B0D-AEEA-2EEA5425268C}"/>
              </a:ext>
            </a:extLst>
          </p:cNvPr>
          <p:cNvSpPr txBox="1">
            <a:spLocks noGrp="1"/>
          </p:cNvSpPr>
          <p:nvPr>
            <p:ph type="body" idx="4294967295"/>
          </p:nvPr>
        </p:nvSpPr>
        <p:spPr>
          <a:xfrm>
            <a:off x="7002402" y="884051"/>
            <a:ext cx="3796780" cy="4614446"/>
          </a:xfrm>
        </p:spPr>
        <p:txBody>
          <a:bodyPr>
            <a:noAutofit/>
          </a:bodyPr>
          <a:lstStyle>
            <a:lvl1pPr marL="0" indent="0">
              <a:lnSpc>
                <a:spcPct val="100000"/>
              </a:lnSpc>
              <a:buNone/>
              <a:defRPr sz="1600">
                <a:solidFill>
                  <a:srgbClr val="424242"/>
                </a:solidFill>
                <a:latin typeface="Host Grotesk Light" pitchFamily="34"/>
              </a:defRPr>
            </a:lvl1pPr>
            <a:lvl2pPr marL="0" marR="0" lvl="0" indent="0" fontAlgn="auto">
              <a:lnSpc>
                <a:spcPct val="100000"/>
              </a:lnSpc>
              <a:spcBef>
                <a:spcPts val="1000"/>
              </a:spcBef>
              <a:spcAft>
                <a:spcPts val="0"/>
              </a:spcAft>
              <a:buNone/>
              <a:tabLst/>
              <a:defRPr lang="it-IT" sz="1600" b="0" i="0" u="none" strike="noStrike" cap="none" spc="0" baseline="0">
                <a:solidFill>
                  <a:srgbClr val="424242"/>
                </a:solidFill>
                <a:uFillTx/>
                <a:latin typeface="Host Grotesk Light" pitchFamily="34"/>
              </a:defRPr>
            </a:lvl2pPr>
          </a:lstStyle>
          <a:p>
            <a:pPr lvl="0"/>
            <a:r>
              <a:rPr lang="it-IT"/>
              <a:t>Ipsam sedit eturest aut percips anditis et quis quo tem rem qui dolupictus, offic tet aperess edipsaerrum, qui blaut apedisim nis evenienis reres etur sanda doloreria sequi reremos ium venducim volupti coreict ecernam, voloria volorenducil etur sima sus iunt.</a:t>
            </a:r>
          </a:p>
          <a:p>
            <a:pPr lvl="0"/>
            <a:r>
              <a:rPr lang="it-IT"/>
              <a:t>Endam quis solupta sperum eat volorectotas min rera dolupta tiatur, sim eium et reptaspe sequiberro explaut autati aut plantius es mi, voluptam, corro iur am volesti nciandi gnatia doluptatem ipsusci pitatus.</a:t>
            </a:r>
          </a:p>
        </p:txBody>
      </p:sp>
      <p:sp>
        <p:nvSpPr>
          <p:cNvPr id="7" name="Segnaposto testo 9">
            <a:extLst>
              <a:ext uri="{FF2B5EF4-FFF2-40B4-BE49-F238E27FC236}">
                <a16:creationId xmlns:a16="http://schemas.microsoft.com/office/drawing/2014/main" id="{0328C02F-1D34-7CCB-0663-0E7509139DE7}"/>
              </a:ext>
            </a:extLst>
          </p:cNvPr>
          <p:cNvSpPr txBox="1">
            <a:spLocks noGrp="1"/>
          </p:cNvSpPr>
          <p:nvPr>
            <p:ph type="body" idx="4294967295"/>
          </p:nvPr>
        </p:nvSpPr>
        <p:spPr>
          <a:xfrm>
            <a:off x="1249299" y="6377610"/>
            <a:ext cx="4198933" cy="271686"/>
          </a:xfrm>
        </p:spPr>
        <p:txBody>
          <a:bodyPr/>
          <a:lstStyle>
            <a:lvl1pPr marL="0" indent="0">
              <a:buNone/>
              <a:defRPr sz="1700">
                <a:latin typeface="Host Grotesk Light" pitchFamily="34"/>
              </a:defRPr>
            </a:lvl1pPr>
          </a:lstStyle>
          <a:p>
            <a:pPr lvl="0"/>
            <a:r>
              <a:rPr lang="it-IT"/>
              <a:t>1. Lorem Ipsum | 04.06.2025</a:t>
            </a:r>
          </a:p>
        </p:txBody>
      </p:sp>
      <p:pic>
        <p:nvPicPr>
          <p:cNvPr id="8" name="Immagine 7">
            <a:extLst>
              <a:ext uri="{FF2B5EF4-FFF2-40B4-BE49-F238E27FC236}">
                <a16:creationId xmlns:a16="http://schemas.microsoft.com/office/drawing/2014/main" id="{11912EDF-EE81-D73B-1A5D-39C1A9094938}"/>
              </a:ext>
              <a:ext uri="{C183D7F6-B498-43B3-948B-1728B52AA6E4}">
                <adec:decorative xmlns:adec="http://schemas.microsoft.com/office/drawing/2017/decorative" val="1"/>
              </a:ext>
            </a:extLst>
          </p:cNvPr>
          <p:cNvPicPr>
            <a:picLocks noChangeAspect="1"/>
          </p:cNvPicPr>
          <p:nvPr/>
        </p:nvPicPr>
        <p:blipFill>
          <a:blip r:embed="rId3"/>
          <a:srcRect l="23483" t="35189" r="24002" b="36358"/>
          <a:stretch>
            <a:fillRect/>
          </a:stretch>
        </p:blipFill>
        <p:spPr>
          <a:xfrm>
            <a:off x="171870" y="6342159"/>
            <a:ext cx="891750" cy="341839"/>
          </a:xfrm>
          <a:prstGeom prst="rect">
            <a:avLst/>
          </a:prstGeom>
          <a:noFill/>
          <a:ln cap="flat">
            <a:noFill/>
          </a:ln>
        </p:spPr>
      </p:pic>
    </p:spTree>
    <p:extLst>
      <p:ext uri="{BB962C8B-B14F-4D97-AF65-F5344CB8AC3E}">
        <p14:creationId xmlns:p14="http://schemas.microsoft.com/office/powerpoint/2010/main" val="853854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0_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FCC0F4-5944-D97C-402A-35B0BA751880}"/>
              </a:ext>
            </a:extLst>
          </p:cNvPr>
          <p:cNvSpPr txBox="1">
            <a:spLocks noGrp="1"/>
          </p:cNvSpPr>
          <p:nvPr>
            <p:ph type="title"/>
          </p:nvPr>
        </p:nvSpPr>
        <p:spPr>
          <a:xfrm>
            <a:off x="745921" y="-750612"/>
            <a:ext cx="8515523" cy="624772"/>
          </a:xfrm>
        </p:spPr>
        <p:txBody>
          <a:bodyPr/>
          <a:lstStyle>
            <a:lvl1pPr>
              <a:defRPr sz="2900"/>
            </a:lvl1pPr>
          </a:lstStyle>
          <a:p>
            <a:pPr lvl="0"/>
            <a:r>
              <a:rPr lang="it-IT"/>
              <a:t>Fine presentazione</a:t>
            </a:r>
          </a:p>
        </p:txBody>
      </p:sp>
      <p:pic>
        <p:nvPicPr>
          <p:cNvPr id="3" name="Immagine 2" descr="Emilia-Romagna. Insieme, con cura.">
            <a:extLst>
              <a:ext uri="{FF2B5EF4-FFF2-40B4-BE49-F238E27FC236}">
                <a16:creationId xmlns:a16="http://schemas.microsoft.com/office/drawing/2014/main" id="{787EA6BC-2C2F-4A5E-2D65-4260522E3879}"/>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Tree>
    <p:extLst>
      <p:ext uri="{BB962C8B-B14F-4D97-AF65-F5344CB8AC3E}">
        <p14:creationId xmlns:p14="http://schemas.microsoft.com/office/powerpoint/2010/main" val="1881558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0_Titolo e contenuto">
    <p:spTree>
      <p:nvGrpSpPr>
        <p:cNvPr id="1" name=""/>
        <p:cNvGrpSpPr/>
        <p:nvPr/>
      </p:nvGrpSpPr>
      <p:grpSpPr>
        <a:xfrm>
          <a:off x="0" y="0"/>
          <a:ext cx="0" cy="0"/>
          <a:chOff x="0" y="0"/>
          <a:chExt cx="0" cy="0"/>
        </a:xfrm>
      </p:grpSpPr>
      <p:pic>
        <p:nvPicPr>
          <p:cNvPr id="2" name="Immagine 30">
            <a:extLst>
              <a:ext uri="{FF2B5EF4-FFF2-40B4-BE49-F238E27FC236}">
                <a16:creationId xmlns:a16="http://schemas.microsoft.com/office/drawing/2014/main" id="{C4A22827-F11F-8F2F-3A59-AEF2D764510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Segnaposto numero diapositiva 5">
            <a:extLst>
              <a:ext uri="{FF2B5EF4-FFF2-40B4-BE49-F238E27FC236}">
                <a16:creationId xmlns:a16="http://schemas.microsoft.com/office/drawing/2014/main" id="{80CE8235-1D75-8128-2F67-1EA13C6E1186}"/>
              </a:ext>
            </a:extLst>
          </p:cNvPr>
          <p:cNvSpPr txBox="1">
            <a:spLocks noGrp="1"/>
          </p:cNvSpPr>
          <p:nvPr>
            <p:ph type="sldNum" sz="quarter" idx="8"/>
          </p:nvPr>
        </p:nvSpPr>
        <p:spPr>
          <a:xfrm>
            <a:off x="7921730" y="6339727"/>
            <a:ext cx="2743200" cy="365129"/>
          </a:xfrm>
        </p:spPr>
        <p:txBody>
          <a:bodyPr/>
          <a:lstStyle>
            <a:lvl1pPr>
              <a:defRPr sz="1600">
                <a:solidFill>
                  <a:srgbClr val="000000"/>
                </a:solidFill>
                <a:latin typeface="Host Grotesk Light" pitchFamily="34"/>
              </a:defRPr>
            </a:lvl1pPr>
          </a:lstStyle>
          <a:p>
            <a:pPr lvl="0"/>
            <a:fld id="{970162CB-37FE-40D9-9D90-0D27B842DBCA}" type="slidenum">
              <a:t>‹N›</a:t>
            </a:fld>
            <a:endParaRPr lang="it-IT"/>
          </a:p>
        </p:txBody>
      </p:sp>
      <p:sp>
        <p:nvSpPr>
          <p:cNvPr id="4" name="Titolo 1">
            <a:extLst>
              <a:ext uri="{FF2B5EF4-FFF2-40B4-BE49-F238E27FC236}">
                <a16:creationId xmlns:a16="http://schemas.microsoft.com/office/drawing/2014/main" id="{A7E9FABE-7961-62FD-53BA-C80C7F232E69}"/>
              </a:ext>
            </a:extLst>
          </p:cNvPr>
          <p:cNvSpPr txBox="1">
            <a:spLocks noGrp="1"/>
          </p:cNvSpPr>
          <p:nvPr>
            <p:ph type="title"/>
          </p:nvPr>
        </p:nvSpPr>
        <p:spPr>
          <a:xfrm>
            <a:off x="1940210" y="463527"/>
            <a:ext cx="9002487" cy="1163345"/>
          </a:xfrm>
        </p:spPr>
        <p:txBody>
          <a:bodyPr anchor="t"/>
          <a:lstStyle>
            <a:lvl1pPr>
              <a:defRPr sz="2900"/>
            </a:lvl1pPr>
          </a:lstStyle>
          <a:p>
            <a:pPr lvl="0"/>
            <a:r>
              <a:rPr lang="it-IT"/>
              <a:t>Icaborum eos expliae officip santiorios vit evel et iundione ot etur.</a:t>
            </a:r>
          </a:p>
        </p:txBody>
      </p:sp>
      <p:sp>
        <p:nvSpPr>
          <p:cNvPr id="5" name="Segnaposto testo 21">
            <a:extLst>
              <a:ext uri="{FF2B5EF4-FFF2-40B4-BE49-F238E27FC236}">
                <a16:creationId xmlns:a16="http://schemas.microsoft.com/office/drawing/2014/main" id="{3642B8A8-B748-5EBB-0F3B-549068830788}"/>
              </a:ext>
            </a:extLst>
          </p:cNvPr>
          <p:cNvSpPr txBox="1">
            <a:spLocks noGrp="1"/>
          </p:cNvSpPr>
          <p:nvPr>
            <p:ph type="body" idx="4294967295"/>
          </p:nvPr>
        </p:nvSpPr>
        <p:spPr>
          <a:xfrm>
            <a:off x="1964533" y="2090409"/>
            <a:ext cx="9002487" cy="4096164"/>
          </a:xfrm>
        </p:spPr>
        <p:txBody>
          <a:bodyPr>
            <a:noAutofit/>
          </a:bodyPr>
          <a:lstStyle>
            <a:lvl1pPr marL="0" indent="0">
              <a:lnSpc>
                <a:spcPct val="100000"/>
              </a:lnSpc>
              <a:buNone/>
              <a:defRPr sz="1600">
                <a:solidFill>
                  <a:srgbClr val="424242"/>
                </a:solidFill>
                <a:latin typeface="Host Grotesk Light" pitchFamily="34"/>
              </a:defRPr>
            </a:lvl1pPr>
            <a:lvl2pPr marL="0" marR="0" lvl="0" indent="0" fontAlgn="auto">
              <a:lnSpc>
                <a:spcPct val="100000"/>
              </a:lnSpc>
              <a:spcBef>
                <a:spcPts val="1000"/>
              </a:spcBef>
              <a:spcAft>
                <a:spcPts val="0"/>
              </a:spcAft>
              <a:buNone/>
              <a:tabLst/>
              <a:defRPr lang="it-IT" sz="1600" b="0" i="0" u="none" strike="noStrike" cap="none" spc="0" baseline="0">
                <a:solidFill>
                  <a:srgbClr val="424242"/>
                </a:solidFill>
                <a:uFillTx/>
                <a:latin typeface="Host Grotesk Light" pitchFamily="34"/>
              </a:defRPr>
            </a:lvl2pPr>
          </a:lstStyle>
          <a:p>
            <a:pPr lvl="0"/>
            <a:r>
              <a:rPr lang="it-IT"/>
              <a:t>Ipsam sedit eturest aut percips anditis et quis quo tem rem qui dolupictus, offic tet aperess edipsaerrum, qui blaut apedisim nis evenienis reres etur sanda doloreria sequi reremos ium venducim volupti coreict ecernam, voloria volorenducil etur sima sus iunt.</a:t>
            </a:r>
          </a:p>
          <a:p>
            <a:pPr lvl="0"/>
            <a:r>
              <a:rPr lang="it-IT"/>
              <a:t>Endam quis solupta sperum eat volorectotas min rera dolupta tiatur, sim eium et reptaspe sequiberro explaut autati aut plantius es mi, voluptam, corro iur am volesti nciandi gnatia doluptatem ipsusci pitatus.</a:t>
            </a:r>
          </a:p>
        </p:txBody>
      </p:sp>
    </p:spTree>
    <p:extLst>
      <p:ext uri="{BB962C8B-B14F-4D97-AF65-F5344CB8AC3E}">
        <p14:creationId xmlns:p14="http://schemas.microsoft.com/office/powerpoint/2010/main" val="255792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olo e contenuto">
    <p:spTree>
      <p:nvGrpSpPr>
        <p:cNvPr id="1" name=""/>
        <p:cNvGrpSpPr/>
        <p:nvPr/>
      </p:nvGrpSpPr>
      <p:grpSpPr>
        <a:xfrm>
          <a:off x="0" y="0"/>
          <a:ext cx="0" cy="0"/>
          <a:chOff x="0" y="0"/>
          <a:chExt cx="0" cy="0"/>
        </a:xfrm>
      </p:grpSpPr>
      <p:pic>
        <p:nvPicPr>
          <p:cNvPr id="2" name="Immagine 17">
            <a:extLst>
              <a:ext uri="{FF2B5EF4-FFF2-40B4-BE49-F238E27FC236}">
                <a16:creationId xmlns:a16="http://schemas.microsoft.com/office/drawing/2014/main" id="{3D37504A-2F7E-E43F-E28E-6A977A047C5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Segnaposto numero diapositiva 5">
            <a:extLst>
              <a:ext uri="{FF2B5EF4-FFF2-40B4-BE49-F238E27FC236}">
                <a16:creationId xmlns:a16="http://schemas.microsoft.com/office/drawing/2014/main" id="{BE9D9C45-0253-CEC8-99ED-2851452F02FB}"/>
              </a:ext>
            </a:extLst>
          </p:cNvPr>
          <p:cNvSpPr txBox="1">
            <a:spLocks noGrp="1"/>
          </p:cNvSpPr>
          <p:nvPr>
            <p:ph type="sldNum" sz="quarter" idx="8"/>
          </p:nvPr>
        </p:nvSpPr>
        <p:spPr>
          <a:xfrm>
            <a:off x="7921730" y="6339727"/>
            <a:ext cx="2743200" cy="365129"/>
          </a:xfrm>
        </p:spPr>
        <p:txBody>
          <a:bodyPr/>
          <a:lstStyle>
            <a:lvl1pPr>
              <a:defRPr sz="1600">
                <a:solidFill>
                  <a:srgbClr val="000000"/>
                </a:solidFill>
                <a:latin typeface="Host Grotesk Light" pitchFamily="34"/>
              </a:defRPr>
            </a:lvl1pPr>
          </a:lstStyle>
          <a:p>
            <a:pPr lvl="0"/>
            <a:fld id="{DCAEFC21-4352-4946-BCD8-E5FB490FCEC2}" type="slidenum">
              <a:t>‹N›</a:t>
            </a:fld>
            <a:endParaRPr lang="it-IT"/>
          </a:p>
        </p:txBody>
      </p:sp>
      <p:sp>
        <p:nvSpPr>
          <p:cNvPr id="4" name="Titolo 1">
            <a:extLst>
              <a:ext uri="{FF2B5EF4-FFF2-40B4-BE49-F238E27FC236}">
                <a16:creationId xmlns:a16="http://schemas.microsoft.com/office/drawing/2014/main" id="{CBA7E0AD-E14C-DBF2-1FDD-EA0F82079E82}"/>
              </a:ext>
            </a:extLst>
          </p:cNvPr>
          <p:cNvSpPr txBox="1">
            <a:spLocks noGrp="1"/>
          </p:cNvSpPr>
          <p:nvPr>
            <p:ph type="title"/>
          </p:nvPr>
        </p:nvSpPr>
        <p:spPr>
          <a:xfrm>
            <a:off x="1249299" y="896944"/>
            <a:ext cx="2909044" cy="2331079"/>
          </a:xfrm>
        </p:spPr>
        <p:txBody>
          <a:bodyPr anchor="t"/>
          <a:lstStyle>
            <a:lvl1pPr>
              <a:defRPr sz="2900"/>
            </a:lvl1pPr>
          </a:lstStyle>
          <a:p>
            <a:pPr lvl="0"/>
            <a:r>
              <a:rPr lang="it-IT"/>
              <a:t>Icaborum eos expliae officip santiorios vit evel et iundione ot etur.</a:t>
            </a:r>
          </a:p>
        </p:txBody>
      </p:sp>
      <p:sp>
        <p:nvSpPr>
          <p:cNvPr id="5" name="Segnaposto testo 27">
            <a:extLst>
              <a:ext uri="{FF2B5EF4-FFF2-40B4-BE49-F238E27FC236}">
                <a16:creationId xmlns:a16="http://schemas.microsoft.com/office/drawing/2014/main" id="{52F7FC17-AA9F-012E-DEA1-A5642DBC0FB9}"/>
              </a:ext>
            </a:extLst>
          </p:cNvPr>
          <p:cNvSpPr txBox="1">
            <a:spLocks noGrp="1"/>
          </p:cNvSpPr>
          <p:nvPr>
            <p:ph type="body" idx="4294967295"/>
          </p:nvPr>
        </p:nvSpPr>
        <p:spPr>
          <a:xfrm>
            <a:off x="1249363" y="4119609"/>
            <a:ext cx="3707645" cy="1398318"/>
          </a:xfrm>
        </p:spPr>
        <p:txBody>
          <a:bodyPr>
            <a:noAutofit/>
          </a:bodyPr>
          <a:lstStyle>
            <a:lvl1pPr marL="0" indent="0">
              <a:buNone/>
              <a:defRPr sz="1400" b="1">
                <a:solidFill>
                  <a:srgbClr val="424242"/>
                </a:solidFill>
              </a:defRPr>
            </a:lvl1pPr>
          </a:lstStyle>
          <a:p>
            <a:pPr lvl="0"/>
            <a:r>
              <a:rPr lang="it-IT"/>
              <a:t>Fugiaepudi occae ex expelest, sin rem et fugit, sinit, tem quibereicil et accum quia qui ra voluptas reperibus sollist quos ullorum quia volorunt qui rat offic tem facepra sit, nonsedi blatem fugia ped ut fugitatque volupistis expellu ptatur a aut doluptat labore doloreicilic tori.</a:t>
            </a:r>
          </a:p>
        </p:txBody>
      </p:sp>
      <p:cxnSp>
        <p:nvCxnSpPr>
          <p:cNvPr id="6" name="Connettore 1 3">
            <a:extLst>
              <a:ext uri="{FF2B5EF4-FFF2-40B4-BE49-F238E27FC236}">
                <a16:creationId xmlns:a16="http://schemas.microsoft.com/office/drawing/2014/main" id="{C2A16E90-5169-59E2-8C6F-232FA751B664}"/>
              </a:ext>
              <a:ext uri="{C183D7F6-B498-43B3-948B-1728B52AA6E4}">
                <adec:decorative xmlns:adec="http://schemas.microsoft.com/office/drawing/2017/decorative" val="1"/>
              </a:ext>
            </a:extLst>
          </p:cNvPr>
          <p:cNvCxnSpPr/>
          <p:nvPr/>
        </p:nvCxnSpPr>
        <p:spPr>
          <a:xfrm>
            <a:off x="6109783" y="975427"/>
            <a:ext cx="0" cy="4542501"/>
          </a:xfrm>
          <a:prstGeom prst="straightConnector1">
            <a:avLst/>
          </a:prstGeom>
          <a:noFill/>
          <a:ln w="3172" cap="flat">
            <a:solidFill>
              <a:srgbClr val="727271"/>
            </a:solidFill>
            <a:prstDash val="solid"/>
            <a:miter/>
          </a:ln>
        </p:spPr>
      </p:cxnSp>
      <p:sp>
        <p:nvSpPr>
          <p:cNvPr id="7" name="Segnaposto testo 21">
            <a:extLst>
              <a:ext uri="{FF2B5EF4-FFF2-40B4-BE49-F238E27FC236}">
                <a16:creationId xmlns:a16="http://schemas.microsoft.com/office/drawing/2014/main" id="{40234A9D-68D4-0D32-51F7-36BADFDA5BBA}"/>
              </a:ext>
            </a:extLst>
          </p:cNvPr>
          <p:cNvSpPr txBox="1">
            <a:spLocks noGrp="1"/>
          </p:cNvSpPr>
          <p:nvPr>
            <p:ph type="body" idx="4294967295"/>
          </p:nvPr>
        </p:nvSpPr>
        <p:spPr>
          <a:xfrm>
            <a:off x="7002402" y="884051"/>
            <a:ext cx="3796780" cy="4614446"/>
          </a:xfrm>
        </p:spPr>
        <p:txBody>
          <a:bodyPr>
            <a:noAutofit/>
          </a:bodyPr>
          <a:lstStyle>
            <a:lvl1pPr marL="0" indent="0">
              <a:lnSpc>
                <a:spcPct val="100000"/>
              </a:lnSpc>
              <a:buNone/>
              <a:defRPr sz="1600">
                <a:solidFill>
                  <a:srgbClr val="424242"/>
                </a:solidFill>
                <a:latin typeface="Host Grotesk Light" pitchFamily="34"/>
              </a:defRPr>
            </a:lvl1pPr>
            <a:lvl2pPr marL="0" marR="0" lvl="0" indent="0" fontAlgn="auto">
              <a:lnSpc>
                <a:spcPct val="100000"/>
              </a:lnSpc>
              <a:spcBef>
                <a:spcPts val="1000"/>
              </a:spcBef>
              <a:spcAft>
                <a:spcPts val="0"/>
              </a:spcAft>
              <a:buNone/>
              <a:tabLst/>
              <a:defRPr lang="it-IT" sz="1600" b="0" i="0" u="none" strike="noStrike" cap="none" spc="0" baseline="0">
                <a:solidFill>
                  <a:srgbClr val="424242"/>
                </a:solidFill>
                <a:uFillTx/>
                <a:latin typeface="Host Grotesk Light" pitchFamily="34"/>
              </a:defRPr>
            </a:lvl2pPr>
          </a:lstStyle>
          <a:p>
            <a:pPr lvl="0"/>
            <a:r>
              <a:rPr lang="it-IT"/>
              <a:t>Ipsam sedit eturest aut percips anditis et quis quo tem rem qui dolupictus, offic tet aperess edipsaerrum, qui blaut apedisim nis evenienis reres etur sanda doloreria sequi reremos ium venducim volupti coreict ecernam, voloria volorenducil etur sima sus iunt.</a:t>
            </a:r>
          </a:p>
          <a:p>
            <a:pPr lvl="0"/>
            <a:r>
              <a:rPr lang="it-IT"/>
              <a:t>Endam quis solupta sperum eat volorectotas min rera dolupta tiatur, sim eium et reptaspe sequiberro explaut autati aut plantius es mi, voluptam, corro iur am volesti nciandi gnatia doluptatem ipsusci pitatus.</a:t>
            </a:r>
          </a:p>
        </p:txBody>
      </p:sp>
      <p:sp>
        <p:nvSpPr>
          <p:cNvPr id="8" name="Segnaposto testo 9">
            <a:extLst>
              <a:ext uri="{FF2B5EF4-FFF2-40B4-BE49-F238E27FC236}">
                <a16:creationId xmlns:a16="http://schemas.microsoft.com/office/drawing/2014/main" id="{182FE308-1C18-AEEE-E195-39F9D76ECB73}"/>
              </a:ext>
            </a:extLst>
          </p:cNvPr>
          <p:cNvSpPr txBox="1">
            <a:spLocks noGrp="1"/>
          </p:cNvSpPr>
          <p:nvPr>
            <p:ph type="body" idx="4294967295"/>
          </p:nvPr>
        </p:nvSpPr>
        <p:spPr>
          <a:xfrm>
            <a:off x="1249299" y="6377610"/>
            <a:ext cx="4198933" cy="271686"/>
          </a:xfrm>
        </p:spPr>
        <p:txBody>
          <a:bodyPr/>
          <a:lstStyle>
            <a:lvl1pPr marL="0" indent="0">
              <a:buNone/>
              <a:defRPr sz="1700">
                <a:latin typeface="Host Grotesk Light" pitchFamily="34"/>
              </a:defRPr>
            </a:lvl1pPr>
          </a:lstStyle>
          <a:p>
            <a:pPr lvl="0"/>
            <a:r>
              <a:rPr lang="it-IT"/>
              <a:t>1. Lorem Ipsum | 04.06.2025</a:t>
            </a:r>
          </a:p>
        </p:txBody>
      </p:sp>
      <p:pic>
        <p:nvPicPr>
          <p:cNvPr id="9" name="Immagine 8">
            <a:extLst>
              <a:ext uri="{FF2B5EF4-FFF2-40B4-BE49-F238E27FC236}">
                <a16:creationId xmlns:a16="http://schemas.microsoft.com/office/drawing/2014/main" id="{ABE366E6-D947-900D-2364-DAE3DDB239E5}"/>
              </a:ext>
              <a:ext uri="{C183D7F6-B498-43B3-948B-1728B52AA6E4}">
                <adec:decorative xmlns:adec="http://schemas.microsoft.com/office/drawing/2017/decorative" val="1"/>
              </a:ext>
            </a:extLst>
          </p:cNvPr>
          <p:cNvPicPr>
            <a:picLocks noChangeAspect="1"/>
          </p:cNvPicPr>
          <p:nvPr/>
        </p:nvPicPr>
        <p:blipFill>
          <a:blip r:embed="rId3"/>
          <a:srcRect l="23483" t="35189" r="24002" b="36358"/>
          <a:stretch>
            <a:fillRect/>
          </a:stretch>
        </p:blipFill>
        <p:spPr>
          <a:xfrm>
            <a:off x="171870" y="6342159"/>
            <a:ext cx="891750" cy="341839"/>
          </a:xfrm>
          <a:prstGeom prst="rect">
            <a:avLst/>
          </a:prstGeom>
          <a:noFill/>
          <a:ln cap="flat">
            <a:noFill/>
          </a:ln>
        </p:spPr>
      </p:pic>
    </p:spTree>
    <p:extLst>
      <p:ext uri="{BB962C8B-B14F-4D97-AF65-F5344CB8AC3E}">
        <p14:creationId xmlns:p14="http://schemas.microsoft.com/office/powerpoint/2010/main" val="602896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7_Titolo e contenuto">
    <p:spTree>
      <p:nvGrpSpPr>
        <p:cNvPr id="1" name=""/>
        <p:cNvGrpSpPr/>
        <p:nvPr/>
      </p:nvGrpSpPr>
      <p:grpSpPr>
        <a:xfrm>
          <a:off x="0" y="0"/>
          <a:ext cx="0" cy="0"/>
          <a:chOff x="0" y="0"/>
          <a:chExt cx="0" cy="0"/>
        </a:xfrm>
      </p:grpSpPr>
      <p:pic>
        <p:nvPicPr>
          <p:cNvPr id="2" name="Immagine 18">
            <a:extLst>
              <a:ext uri="{FF2B5EF4-FFF2-40B4-BE49-F238E27FC236}">
                <a16:creationId xmlns:a16="http://schemas.microsoft.com/office/drawing/2014/main" id="{BC6A99B0-A77D-5F01-7A65-F9178D1E14C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Segnaposto numero diapositiva 5">
            <a:extLst>
              <a:ext uri="{FF2B5EF4-FFF2-40B4-BE49-F238E27FC236}">
                <a16:creationId xmlns:a16="http://schemas.microsoft.com/office/drawing/2014/main" id="{975F7601-04E8-0205-06C8-B2DC960F068A}"/>
              </a:ext>
            </a:extLst>
          </p:cNvPr>
          <p:cNvSpPr txBox="1">
            <a:spLocks noGrp="1"/>
          </p:cNvSpPr>
          <p:nvPr>
            <p:ph type="sldNum" sz="quarter" idx="8"/>
          </p:nvPr>
        </p:nvSpPr>
        <p:spPr>
          <a:xfrm>
            <a:off x="7921730" y="6339727"/>
            <a:ext cx="2743200" cy="365129"/>
          </a:xfrm>
        </p:spPr>
        <p:txBody>
          <a:bodyPr/>
          <a:lstStyle>
            <a:lvl1pPr>
              <a:defRPr sz="1600">
                <a:solidFill>
                  <a:srgbClr val="000000"/>
                </a:solidFill>
                <a:latin typeface="Host Grotesk Light" pitchFamily="34"/>
              </a:defRPr>
            </a:lvl1pPr>
          </a:lstStyle>
          <a:p>
            <a:pPr lvl="0"/>
            <a:fld id="{51723734-2F6A-4324-9A1D-584AE1C41896}" type="slidenum">
              <a:t>‹N›</a:t>
            </a:fld>
            <a:endParaRPr lang="it-IT"/>
          </a:p>
        </p:txBody>
      </p:sp>
      <p:sp>
        <p:nvSpPr>
          <p:cNvPr id="4" name="Titolo 1">
            <a:extLst>
              <a:ext uri="{FF2B5EF4-FFF2-40B4-BE49-F238E27FC236}">
                <a16:creationId xmlns:a16="http://schemas.microsoft.com/office/drawing/2014/main" id="{CA7E5F62-6890-58E1-B725-0FAAE4B3E723}"/>
              </a:ext>
            </a:extLst>
          </p:cNvPr>
          <p:cNvSpPr txBox="1">
            <a:spLocks noGrp="1"/>
          </p:cNvSpPr>
          <p:nvPr>
            <p:ph type="title"/>
          </p:nvPr>
        </p:nvSpPr>
        <p:spPr>
          <a:xfrm>
            <a:off x="1940210" y="794860"/>
            <a:ext cx="8724720" cy="1303440"/>
          </a:xfrm>
        </p:spPr>
        <p:txBody>
          <a:bodyPr anchor="t">
            <a:noAutofit/>
          </a:bodyPr>
          <a:lstStyle>
            <a:lvl1pPr>
              <a:defRPr sz="6000">
                <a:latin typeface="Host Grotesk ExtraBold" pitchFamily="34"/>
              </a:defRPr>
            </a:lvl1pPr>
          </a:lstStyle>
          <a:p>
            <a:pPr lvl="0"/>
            <a:r>
              <a:rPr lang="it-IT"/>
              <a:t>Lorem Ipsum</a:t>
            </a:r>
          </a:p>
        </p:txBody>
      </p:sp>
      <p:sp>
        <p:nvSpPr>
          <p:cNvPr id="5" name="Segnaposto testo 25">
            <a:extLst>
              <a:ext uri="{FF2B5EF4-FFF2-40B4-BE49-F238E27FC236}">
                <a16:creationId xmlns:a16="http://schemas.microsoft.com/office/drawing/2014/main" id="{C13147FC-F6F7-CD33-CC8D-9EE1B702DFCB}"/>
              </a:ext>
            </a:extLst>
          </p:cNvPr>
          <p:cNvSpPr txBox="1">
            <a:spLocks noGrp="1"/>
          </p:cNvSpPr>
          <p:nvPr>
            <p:ph type="body" idx="4294967295"/>
          </p:nvPr>
        </p:nvSpPr>
        <p:spPr>
          <a:xfrm>
            <a:off x="1940210" y="2311402"/>
            <a:ext cx="8723787" cy="1529077"/>
          </a:xfrm>
        </p:spPr>
        <p:txBody>
          <a:bodyPr>
            <a:noAutofit/>
          </a:bodyPr>
          <a:lstStyle>
            <a:lvl1pPr marL="0" indent="0">
              <a:buNone/>
              <a:defRPr sz="2900"/>
            </a:lvl1pPr>
          </a:lstStyle>
          <a:p>
            <a:pPr lvl="0"/>
            <a:endParaRPr lang="it-IT"/>
          </a:p>
        </p:txBody>
      </p:sp>
      <p:sp>
        <p:nvSpPr>
          <p:cNvPr id="6" name="Segnaposto testo 21">
            <a:extLst>
              <a:ext uri="{FF2B5EF4-FFF2-40B4-BE49-F238E27FC236}">
                <a16:creationId xmlns:a16="http://schemas.microsoft.com/office/drawing/2014/main" id="{6555420C-66AF-5020-39CE-BE9A155FD999}"/>
              </a:ext>
            </a:extLst>
          </p:cNvPr>
          <p:cNvSpPr txBox="1">
            <a:spLocks noGrp="1"/>
          </p:cNvSpPr>
          <p:nvPr>
            <p:ph type="body" idx="4294967295"/>
          </p:nvPr>
        </p:nvSpPr>
        <p:spPr>
          <a:xfrm>
            <a:off x="1940210" y="4053571"/>
            <a:ext cx="8723787" cy="1843393"/>
          </a:xfrm>
        </p:spPr>
        <p:txBody>
          <a:bodyPr>
            <a:noAutofit/>
          </a:bodyPr>
          <a:lstStyle>
            <a:lvl1pPr marL="0" indent="0">
              <a:lnSpc>
                <a:spcPct val="100000"/>
              </a:lnSpc>
              <a:buNone/>
              <a:defRPr sz="1600">
                <a:solidFill>
                  <a:srgbClr val="424242"/>
                </a:solidFill>
                <a:latin typeface="Host Grotesk Light" pitchFamily="34"/>
              </a:defRPr>
            </a:lvl1pPr>
            <a:lvl2pPr marL="0" marR="0" lvl="0" indent="0" fontAlgn="auto">
              <a:lnSpc>
                <a:spcPct val="100000"/>
              </a:lnSpc>
              <a:spcBef>
                <a:spcPts val="1000"/>
              </a:spcBef>
              <a:spcAft>
                <a:spcPts val="0"/>
              </a:spcAft>
              <a:buNone/>
              <a:tabLst/>
              <a:defRPr lang="it-IT" sz="1600" b="0" i="0" u="none" strike="noStrike" cap="none" spc="0" baseline="0">
                <a:solidFill>
                  <a:srgbClr val="424242"/>
                </a:solidFill>
                <a:uFillTx/>
                <a:latin typeface="Host Grotesk Light" pitchFamily="34"/>
              </a:defRPr>
            </a:lvl2pPr>
          </a:lstStyle>
          <a:p>
            <a:pPr lvl="0"/>
            <a:r>
              <a:rPr lang="it-IT"/>
              <a:t>Ipsam sedit eturest aut percips anditis et quis quo tem rem qui dolupictus, offic tet aperess edipsaerrum, qui blaut apedisim nis evenienis reres etur sanda doloreria sequi reremos ium venducim volupti coreict ecernam, voloria volorenducil etur sima sus iunt.</a:t>
            </a:r>
          </a:p>
          <a:p>
            <a:pPr lvl="0"/>
            <a:r>
              <a:rPr lang="it-IT"/>
              <a:t>Endam quis solupta sperum eat volorectotas min rera dolupta tiatur, sim eium et reptaspe sequiberro explaut autati aut plantius es mi, voluptam, corro iur am volesti nciandi gnatia doluptatem ipsusci pitatus.</a:t>
            </a:r>
          </a:p>
        </p:txBody>
      </p:sp>
    </p:spTree>
    <p:extLst>
      <p:ext uri="{BB962C8B-B14F-4D97-AF65-F5344CB8AC3E}">
        <p14:creationId xmlns:p14="http://schemas.microsoft.com/office/powerpoint/2010/main" val="1010221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olo e contenuto">
    <p:spTree>
      <p:nvGrpSpPr>
        <p:cNvPr id="1" name=""/>
        <p:cNvGrpSpPr/>
        <p:nvPr/>
      </p:nvGrpSpPr>
      <p:grpSpPr>
        <a:xfrm>
          <a:off x="0" y="0"/>
          <a:ext cx="0" cy="0"/>
          <a:chOff x="0" y="0"/>
          <a:chExt cx="0" cy="0"/>
        </a:xfrm>
      </p:grpSpPr>
      <p:pic>
        <p:nvPicPr>
          <p:cNvPr id="2" name="Immagine 18">
            <a:extLst>
              <a:ext uri="{FF2B5EF4-FFF2-40B4-BE49-F238E27FC236}">
                <a16:creationId xmlns:a16="http://schemas.microsoft.com/office/drawing/2014/main" id="{E690910E-4A4A-6DE4-F8DF-4E560FD69F1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Segnaposto numero diapositiva 5">
            <a:extLst>
              <a:ext uri="{FF2B5EF4-FFF2-40B4-BE49-F238E27FC236}">
                <a16:creationId xmlns:a16="http://schemas.microsoft.com/office/drawing/2014/main" id="{73559206-769D-F269-6196-03229CAF0042}"/>
              </a:ext>
            </a:extLst>
          </p:cNvPr>
          <p:cNvSpPr txBox="1">
            <a:spLocks noGrp="1"/>
          </p:cNvSpPr>
          <p:nvPr>
            <p:ph type="sldNum" sz="quarter" idx="8"/>
          </p:nvPr>
        </p:nvSpPr>
        <p:spPr>
          <a:xfrm>
            <a:off x="7921730" y="6339727"/>
            <a:ext cx="2743200" cy="365129"/>
          </a:xfrm>
        </p:spPr>
        <p:txBody>
          <a:bodyPr/>
          <a:lstStyle>
            <a:lvl1pPr>
              <a:defRPr sz="1600">
                <a:solidFill>
                  <a:srgbClr val="000000"/>
                </a:solidFill>
                <a:latin typeface="Host Grotesk Light" pitchFamily="34"/>
              </a:defRPr>
            </a:lvl1pPr>
          </a:lstStyle>
          <a:p>
            <a:pPr lvl="0"/>
            <a:fld id="{24BBD1DD-D733-4E9F-8215-5972E696C889}" type="slidenum">
              <a:t>‹N›</a:t>
            </a:fld>
            <a:endParaRPr lang="it-IT"/>
          </a:p>
        </p:txBody>
      </p:sp>
      <p:sp>
        <p:nvSpPr>
          <p:cNvPr id="4" name="Titolo 1">
            <a:extLst>
              <a:ext uri="{FF2B5EF4-FFF2-40B4-BE49-F238E27FC236}">
                <a16:creationId xmlns:a16="http://schemas.microsoft.com/office/drawing/2014/main" id="{C9B61EC9-B37B-03F4-6834-CDA331DEED46}"/>
              </a:ext>
            </a:extLst>
          </p:cNvPr>
          <p:cNvSpPr txBox="1">
            <a:spLocks noGrp="1"/>
          </p:cNvSpPr>
          <p:nvPr>
            <p:ph type="title"/>
          </p:nvPr>
        </p:nvSpPr>
        <p:spPr>
          <a:xfrm>
            <a:off x="1967761" y="978298"/>
            <a:ext cx="2909044" cy="2249734"/>
          </a:xfrm>
        </p:spPr>
        <p:txBody>
          <a:bodyPr anchor="t"/>
          <a:lstStyle>
            <a:lvl1pPr>
              <a:defRPr sz="2900"/>
            </a:lvl1pPr>
          </a:lstStyle>
          <a:p>
            <a:pPr lvl="0"/>
            <a:r>
              <a:rPr lang="it-IT"/>
              <a:t>Icaborum eos expliae officip santiorios vit evel et iundione ot etur.</a:t>
            </a:r>
            <a:br>
              <a:rPr lang="it-IT"/>
            </a:br>
            <a:endParaRPr lang="it-IT"/>
          </a:p>
        </p:txBody>
      </p:sp>
      <p:sp>
        <p:nvSpPr>
          <p:cNvPr id="5" name="Segnaposto testo 27">
            <a:extLst>
              <a:ext uri="{FF2B5EF4-FFF2-40B4-BE49-F238E27FC236}">
                <a16:creationId xmlns:a16="http://schemas.microsoft.com/office/drawing/2014/main" id="{97B1F113-1720-7F5C-384A-736655BCF082}"/>
              </a:ext>
            </a:extLst>
          </p:cNvPr>
          <p:cNvSpPr txBox="1">
            <a:spLocks noGrp="1"/>
          </p:cNvSpPr>
          <p:nvPr>
            <p:ph type="body" idx="4294967295"/>
          </p:nvPr>
        </p:nvSpPr>
        <p:spPr>
          <a:xfrm>
            <a:off x="1967816" y="4411824"/>
            <a:ext cx="3438528" cy="1647328"/>
          </a:xfrm>
        </p:spPr>
        <p:txBody>
          <a:bodyPr>
            <a:noAutofit/>
          </a:bodyPr>
          <a:lstStyle>
            <a:lvl1pPr marL="0" indent="0">
              <a:buNone/>
              <a:defRPr sz="1400" b="1">
                <a:solidFill>
                  <a:srgbClr val="424242"/>
                </a:solidFill>
              </a:defRPr>
            </a:lvl1pPr>
          </a:lstStyle>
          <a:p>
            <a:pPr lvl="0"/>
            <a:r>
              <a:rPr lang="it-IT"/>
              <a:t>Fugiaepudi occae ex expelest, sin rem et fugit, sinit, tem quibereicil et accum quia qui ra voluptas reperibus sollist quos ullorum quia volorunt qui rat offic tem facepra sit, nonsedi blatem fugia ped ut fugitatque volupistis expellu ptatur a aut doluptat labore doloreicilic tori.</a:t>
            </a:r>
          </a:p>
        </p:txBody>
      </p:sp>
      <p:sp>
        <p:nvSpPr>
          <p:cNvPr id="6" name="Segnaposto immagine 5">
            <a:extLst>
              <a:ext uri="{FF2B5EF4-FFF2-40B4-BE49-F238E27FC236}">
                <a16:creationId xmlns:a16="http://schemas.microsoft.com/office/drawing/2014/main" id="{8CA7BB94-A4BC-8E87-19B8-998D66C517BF}"/>
              </a:ext>
              <a:ext uri="{C183D7F6-B498-43B3-948B-1728B52AA6E4}">
                <adec:decorative xmlns:adec="http://schemas.microsoft.com/office/drawing/2017/decorative" val="1"/>
              </a:ext>
            </a:extLst>
          </p:cNvPr>
          <p:cNvSpPr txBox="1">
            <a:spLocks noGrp="1"/>
          </p:cNvSpPr>
          <p:nvPr>
            <p:ph type="pic" idx="4294967295"/>
          </p:nvPr>
        </p:nvSpPr>
        <p:spPr>
          <a:xfrm>
            <a:off x="6110285" y="0"/>
            <a:ext cx="6081710" cy="6858000"/>
          </a:xfrm>
        </p:spPr>
        <p:txBody>
          <a:bodyPr/>
          <a:lstStyle>
            <a:lvl1pPr>
              <a:defRPr/>
            </a:lvl1pPr>
          </a:lstStyle>
          <a:p>
            <a:pPr lvl="0"/>
            <a:endParaRPr lang="it-IT"/>
          </a:p>
        </p:txBody>
      </p:sp>
      <p:sp>
        <p:nvSpPr>
          <p:cNvPr id="7" name="Segnaposto testo 9">
            <a:extLst>
              <a:ext uri="{FF2B5EF4-FFF2-40B4-BE49-F238E27FC236}">
                <a16:creationId xmlns:a16="http://schemas.microsoft.com/office/drawing/2014/main" id="{DA60A493-057D-4D1C-081A-66FABB2C06BD}"/>
              </a:ext>
            </a:extLst>
          </p:cNvPr>
          <p:cNvSpPr txBox="1">
            <a:spLocks noGrp="1"/>
          </p:cNvSpPr>
          <p:nvPr>
            <p:ph type="body" idx="4294967295"/>
          </p:nvPr>
        </p:nvSpPr>
        <p:spPr>
          <a:xfrm rot="16200004">
            <a:off x="-1757755" y="2176524"/>
            <a:ext cx="4198933" cy="271686"/>
          </a:xfrm>
        </p:spPr>
        <p:txBody>
          <a:bodyPr/>
          <a:lstStyle>
            <a:lvl1pPr marL="0" indent="0" algn="r">
              <a:buNone/>
              <a:defRPr sz="1700">
                <a:latin typeface="Host Grotesk Light" pitchFamily="34"/>
              </a:defRPr>
            </a:lvl1pPr>
          </a:lstStyle>
          <a:p>
            <a:pPr lvl="0"/>
            <a:r>
              <a:rPr lang="it-IT"/>
              <a:t>1. Lorem Ipsum</a:t>
            </a:r>
          </a:p>
        </p:txBody>
      </p:sp>
    </p:spTree>
    <p:extLst>
      <p:ext uri="{BB962C8B-B14F-4D97-AF65-F5344CB8AC3E}">
        <p14:creationId xmlns:p14="http://schemas.microsoft.com/office/powerpoint/2010/main" val="2710944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olo e contenuto">
    <p:spTree>
      <p:nvGrpSpPr>
        <p:cNvPr id="1" name=""/>
        <p:cNvGrpSpPr/>
        <p:nvPr/>
      </p:nvGrpSpPr>
      <p:grpSpPr>
        <a:xfrm>
          <a:off x="0" y="0"/>
          <a:ext cx="0" cy="0"/>
          <a:chOff x="0" y="0"/>
          <a:chExt cx="0" cy="0"/>
        </a:xfrm>
      </p:grpSpPr>
      <p:pic>
        <p:nvPicPr>
          <p:cNvPr id="2" name="Immagine 5">
            <a:extLst>
              <a:ext uri="{FF2B5EF4-FFF2-40B4-BE49-F238E27FC236}">
                <a16:creationId xmlns:a16="http://schemas.microsoft.com/office/drawing/2014/main" id="{0AADFACA-AC8E-2EFA-C1E4-6AB1B4CD761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Segnaposto numero diapositiva 5">
            <a:extLst>
              <a:ext uri="{FF2B5EF4-FFF2-40B4-BE49-F238E27FC236}">
                <a16:creationId xmlns:a16="http://schemas.microsoft.com/office/drawing/2014/main" id="{B0BDDF20-9582-F3C4-9E39-407F6D3151AE}"/>
              </a:ext>
            </a:extLst>
          </p:cNvPr>
          <p:cNvSpPr txBox="1">
            <a:spLocks noGrp="1"/>
          </p:cNvSpPr>
          <p:nvPr>
            <p:ph type="sldNum" sz="quarter" idx="8"/>
          </p:nvPr>
        </p:nvSpPr>
        <p:spPr>
          <a:xfrm>
            <a:off x="7921730" y="6339727"/>
            <a:ext cx="2743200" cy="365129"/>
          </a:xfrm>
        </p:spPr>
        <p:txBody>
          <a:bodyPr/>
          <a:lstStyle>
            <a:lvl1pPr>
              <a:defRPr sz="1600">
                <a:solidFill>
                  <a:srgbClr val="000000"/>
                </a:solidFill>
                <a:latin typeface="Host Grotesk Light" pitchFamily="34"/>
              </a:defRPr>
            </a:lvl1pPr>
          </a:lstStyle>
          <a:p>
            <a:pPr lvl="0"/>
            <a:fld id="{5BCBD640-DDAA-4200-816E-CC6EE7AE685D}" type="slidenum">
              <a:t>‹N›</a:t>
            </a:fld>
            <a:endParaRPr lang="it-IT"/>
          </a:p>
        </p:txBody>
      </p:sp>
      <p:sp>
        <p:nvSpPr>
          <p:cNvPr id="4" name="Titolo 1">
            <a:extLst>
              <a:ext uri="{FF2B5EF4-FFF2-40B4-BE49-F238E27FC236}">
                <a16:creationId xmlns:a16="http://schemas.microsoft.com/office/drawing/2014/main" id="{62B9247A-51CF-01EA-A035-677F553FF920}"/>
              </a:ext>
            </a:extLst>
          </p:cNvPr>
          <p:cNvSpPr txBox="1">
            <a:spLocks noGrp="1"/>
          </p:cNvSpPr>
          <p:nvPr>
            <p:ph type="title"/>
          </p:nvPr>
        </p:nvSpPr>
        <p:spPr>
          <a:xfrm>
            <a:off x="1249299" y="992828"/>
            <a:ext cx="2909044" cy="2235195"/>
          </a:xfrm>
        </p:spPr>
        <p:txBody>
          <a:bodyPr anchor="t"/>
          <a:lstStyle>
            <a:lvl1pPr>
              <a:defRPr sz="2900"/>
            </a:lvl1pPr>
          </a:lstStyle>
          <a:p>
            <a:pPr lvl="0"/>
            <a:r>
              <a:rPr lang="it-IT"/>
              <a:t>Icaborum eos expliae officip santiorios vit evel et iundione ot etur.</a:t>
            </a:r>
          </a:p>
        </p:txBody>
      </p:sp>
      <p:sp>
        <p:nvSpPr>
          <p:cNvPr id="5" name="Segnaposto testo 27">
            <a:extLst>
              <a:ext uri="{FF2B5EF4-FFF2-40B4-BE49-F238E27FC236}">
                <a16:creationId xmlns:a16="http://schemas.microsoft.com/office/drawing/2014/main" id="{BEB5266A-F382-BE84-529C-E94B1FC4D06C}"/>
              </a:ext>
            </a:extLst>
          </p:cNvPr>
          <p:cNvSpPr txBox="1">
            <a:spLocks noGrp="1"/>
          </p:cNvSpPr>
          <p:nvPr>
            <p:ph type="body" idx="4294967295"/>
          </p:nvPr>
        </p:nvSpPr>
        <p:spPr>
          <a:xfrm>
            <a:off x="1249363" y="4411824"/>
            <a:ext cx="3438528" cy="1647328"/>
          </a:xfrm>
        </p:spPr>
        <p:txBody>
          <a:bodyPr>
            <a:noAutofit/>
          </a:bodyPr>
          <a:lstStyle>
            <a:lvl1pPr marL="0" indent="0">
              <a:buNone/>
              <a:defRPr sz="1400" b="1">
                <a:solidFill>
                  <a:srgbClr val="424242"/>
                </a:solidFill>
              </a:defRPr>
            </a:lvl1pPr>
          </a:lstStyle>
          <a:p>
            <a:pPr lvl="0"/>
            <a:r>
              <a:rPr lang="it-IT"/>
              <a:t>Fugiaepudi occae ex expelest, sin rem et fugit, sinit, tem quibereicil et accum quia qui ra voluptas reperibus sollist quos ullorum quia volorunt qui rat offic tem facepra sit, nonsedi blatem fugia ped ut fugitatque volupistis expellu ptatur a aut doluptat labore doloreicilic tori.</a:t>
            </a:r>
          </a:p>
        </p:txBody>
      </p:sp>
      <p:sp>
        <p:nvSpPr>
          <p:cNvPr id="6" name="Segnaposto testo 21">
            <a:extLst>
              <a:ext uri="{FF2B5EF4-FFF2-40B4-BE49-F238E27FC236}">
                <a16:creationId xmlns:a16="http://schemas.microsoft.com/office/drawing/2014/main" id="{18013596-44D3-5311-4871-2E148F01E590}"/>
              </a:ext>
            </a:extLst>
          </p:cNvPr>
          <p:cNvSpPr txBox="1">
            <a:spLocks noGrp="1"/>
          </p:cNvSpPr>
          <p:nvPr>
            <p:ph type="body" idx="4294967295"/>
          </p:nvPr>
        </p:nvSpPr>
        <p:spPr>
          <a:xfrm>
            <a:off x="7002402" y="884051"/>
            <a:ext cx="3796780" cy="4614446"/>
          </a:xfrm>
        </p:spPr>
        <p:txBody>
          <a:bodyPr>
            <a:noAutofit/>
          </a:bodyPr>
          <a:lstStyle>
            <a:lvl1pPr marL="0" indent="0">
              <a:lnSpc>
                <a:spcPct val="100000"/>
              </a:lnSpc>
              <a:buNone/>
              <a:defRPr sz="1600">
                <a:solidFill>
                  <a:srgbClr val="424242"/>
                </a:solidFill>
                <a:latin typeface="Host Grotesk Light" pitchFamily="34"/>
              </a:defRPr>
            </a:lvl1pPr>
            <a:lvl2pPr marL="0" marR="0" lvl="0" indent="0" fontAlgn="auto">
              <a:lnSpc>
                <a:spcPct val="100000"/>
              </a:lnSpc>
              <a:spcBef>
                <a:spcPts val="1000"/>
              </a:spcBef>
              <a:spcAft>
                <a:spcPts val="0"/>
              </a:spcAft>
              <a:buNone/>
              <a:tabLst/>
              <a:defRPr lang="it-IT" sz="1600" b="0" i="0" u="none" strike="noStrike" cap="none" spc="0" baseline="0">
                <a:solidFill>
                  <a:srgbClr val="424242"/>
                </a:solidFill>
                <a:uFillTx/>
                <a:latin typeface="Host Grotesk Light" pitchFamily="34"/>
              </a:defRPr>
            </a:lvl2pPr>
          </a:lstStyle>
          <a:p>
            <a:pPr lvl="0"/>
            <a:r>
              <a:rPr lang="it-IT"/>
              <a:t>Ipsam sedit eturest aut percips anditis et quis quo tem rem qui dolupictus, offic tet aperess edipsaerrum, qui blaut apedisim nis evenienis reres etur sanda doloreria sequi reremos ium venducim volupti coreict ecernam, voloria volorenducil etur sima sus iunt.</a:t>
            </a:r>
          </a:p>
          <a:p>
            <a:pPr lvl="0"/>
            <a:r>
              <a:rPr lang="it-IT"/>
              <a:t>Endam quis solupta sperum eat volorectotas min rera dolupta tiatur, sim eium et reptaspe sequiberro explaut autati aut plantius es mi, voluptam, corro iur am volesti nciandi gnatia doluptatem ipsusci pitatus.</a:t>
            </a:r>
          </a:p>
        </p:txBody>
      </p:sp>
      <p:sp>
        <p:nvSpPr>
          <p:cNvPr id="7" name="Segnaposto testo 9">
            <a:extLst>
              <a:ext uri="{FF2B5EF4-FFF2-40B4-BE49-F238E27FC236}">
                <a16:creationId xmlns:a16="http://schemas.microsoft.com/office/drawing/2014/main" id="{98CB3BC1-BDBF-5F0F-45E3-A64D92F6843E}"/>
              </a:ext>
            </a:extLst>
          </p:cNvPr>
          <p:cNvSpPr txBox="1">
            <a:spLocks noGrp="1"/>
          </p:cNvSpPr>
          <p:nvPr>
            <p:ph type="body" idx="4294967295"/>
          </p:nvPr>
        </p:nvSpPr>
        <p:spPr>
          <a:xfrm>
            <a:off x="1249299" y="6377610"/>
            <a:ext cx="4198933" cy="271686"/>
          </a:xfrm>
        </p:spPr>
        <p:txBody>
          <a:bodyPr/>
          <a:lstStyle>
            <a:lvl1pPr marL="0" indent="0">
              <a:buNone/>
              <a:defRPr sz="1700">
                <a:latin typeface="Host Grotesk Light" pitchFamily="34"/>
              </a:defRPr>
            </a:lvl1pPr>
          </a:lstStyle>
          <a:p>
            <a:pPr lvl="0"/>
            <a:r>
              <a:rPr lang="it-IT"/>
              <a:t>1. Lorem Ipsum | 04.06.2025</a:t>
            </a:r>
          </a:p>
        </p:txBody>
      </p:sp>
      <p:pic>
        <p:nvPicPr>
          <p:cNvPr id="8" name="Immagine 7">
            <a:extLst>
              <a:ext uri="{FF2B5EF4-FFF2-40B4-BE49-F238E27FC236}">
                <a16:creationId xmlns:a16="http://schemas.microsoft.com/office/drawing/2014/main" id="{2A91CDBD-FAFD-CC9D-1876-EEF7564502F8}"/>
              </a:ext>
              <a:ext uri="{C183D7F6-B498-43B3-948B-1728B52AA6E4}">
                <adec:decorative xmlns:adec="http://schemas.microsoft.com/office/drawing/2017/decorative" val="1"/>
              </a:ext>
            </a:extLst>
          </p:cNvPr>
          <p:cNvPicPr>
            <a:picLocks noChangeAspect="1"/>
          </p:cNvPicPr>
          <p:nvPr/>
        </p:nvPicPr>
        <p:blipFill>
          <a:blip r:embed="rId3"/>
          <a:srcRect l="23483" t="35189" r="24002" b="36358"/>
          <a:stretch>
            <a:fillRect/>
          </a:stretch>
        </p:blipFill>
        <p:spPr>
          <a:xfrm>
            <a:off x="171870" y="6342159"/>
            <a:ext cx="891750" cy="341839"/>
          </a:xfrm>
          <a:prstGeom prst="rect">
            <a:avLst/>
          </a:prstGeom>
          <a:noFill/>
          <a:ln cap="flat">
            <a:noFill/>
          </a:ln>
        </p:spPr>
      </p:pic>
    </p:spTree>
    <p:extLst>
      <p:ext uri="{BB962C8B-B14F-4D97-AF65-F5344CB8AC3E}">
        <p14:creationId xmlns:p14="http://schemas.microsoft.com/office/powerpoint/2010/main" val="582412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8_Titolo e contenuto">
    <p:spTree>
      <p:nvGrpSpPr>
        <p:cNvPr id="1" name=""/>
        <p:cNvGrpSpPr/>
        <p:nvPr/>
      </p:nvGrpSpPr>
      <p:grpSpPr>
        <a:xfrm>
          <a:off x="0" y="0"/>
          <a:ext cx="0" cy="0"/>
          <a:chOff x="0" y="0"/>
          <a:chExt cx="0" cy="0"/>
        </a:xfrm>
      </p:grpSpPr>
      <p:pic>
        <p:nvPicPr>
          <p:cNvPr id="2" name="Immagine 18">
            <a:extLst>
              <a:ext uri="{FF2B5EF4-FFF2-40B4-BE49-F238E27FC236}">
                <a16:creationId xmlns:a16="http://schemas.microsoft.com/office/drawing/2014/main" id="{ABB8C280-3E7B-876B-3E5D-6355BB10044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Segnaposto numero diapositiva 5">
            <a:extLst>
              <a:ext uri="{FF2B5EF4-FFF2-40B4-BE49-F238E27FC236}">
                <a16:creationId xmlns:a16="http://schemas.microsoft.com/office/drawing/2014/main" id="{B86EC774-8116-DF79-C385-0BA5F0D1C7C1}"/>
              </a:ext>
            </a:extLst>
          </p:cNvPr>
          <p:cNvSpPr txBox="1">
            <a:spLocks noGrp="1"/>
          </p:cNvSpPr>
          <p:nvPr>
            <p:ph type="sldNum" sz="quarter" idx="8"/>
          </p:nvPr>
        </p:nvSpPr>
        <p:spPr>
          <a:xfrm>
            <a:off x="7921730" y="6339727"/>
            <a:ext cx="2743200" cy="365129"/>
          </a:xfrm>
        </p:spPr>
        <p:txBody>
          <a:bodyPr/>
          <a:lstStyle>
            <a:lvl1pPr>
              <a:defRPr sz="1600">
                <a:solidFill>
                  <a:srgbClr val="000000"/>
                </a:solidFill>
                <a:latin typeface="Host Grotesk Light" pitchFamily="34"/>
              </a:defRPr>
            </a:lvl1pPr>
          </a:lstStyle>
          <a:p>
            <a:pPr lvl="0"/>
            <a:fld id="{24521E7F-1EFD-43E7-83FE-95F25623471D}" type="slidenum">
              <a:t>‹N›</a:t>
            </a:fld>
            <a:endParaRPr lang="it-IT"/>
          </a:p>
        </p:txBody>
      </p:sp>
      <p:sp>
        <p:nvSpPr>
          <p:cNvPr id="4" name="Titolo 1">
            <a:extLst>
              <a:ext uri="{FF2B5EF4-FFF2-40B4-BE49-F238E27FC236}">
                <a16:creationId xmlns:a16="http://schemas.microsoft.com/office/drawing/2014/main" id="{76C8E456-AB51-5E6F-C91E-6D67C163B73D}"/>
              </a:ext>
            </a:extLst>
          </p:cNvPr>
          <p:cNvSpPr txBox="1">
            <a:spLocks noGrp="1"/>
          </p:cNvSpPr>
          <p:nvPr>
            <p:ph type="title"/>
          </p:nvPr>
        </p:nvSpPr>
        <p:spPr>
          <a:xfrm>
            <a:off x="1940210" y="794860"/>
            <a:ext cx="8724720" cy="1303440"/>
          </a:xfrm>
        </p:spPr>
        <p:txBody>
          <a:bodyPr anchor="t">
            <a:noAutofit/>
          </a:bodyPr>
          <a:lstStyle>
            <a:lvl1pPr>
              <a:defRPr sz="6000">
                <a:latin typeface="Host Grotesk ExtraBold" pitchFamily="34"/>
              </a:defRPr>
            </a:lvl1pPr>
          </a:lstStyle>
          <a:p>
            <a:pPr lvl="0"/>
            <a:r>
              <a:rPr lang="it-IT"/>
              <a:t>Lorem Ipsum</a:t>
            </a:r>
          </a:p>
        </p:txBody>
      </p:sp>
      <p:sp>
        <p:nvSpPr>
          <p:cNvPr id="5" name="Segnaposto testo 25">
            <a:extLst>
              <a:ext uri="{FF2B5EF4-FFF2-40B4-BE49-F238E27FC236}">
                <a16:creationId xmlns:a16="http://schemas.microsoft.com/office/drawing/2014/main" id="{7C25F4A3-8B97-AE02-83FE-53B2C38952E7}"/>
              </a:ext>
            </a:extLst>
          </p:cNvPr>
          <p:cNvSpPr txBox="1">
            <a:spLocks noGrp="1"/>
          </p:cNvSpPr>
          <p:nvPr>
            <p:ph type="body" idx="4294967295"/>
          </p:nvPr>
        </p:nvSpPr>
        <p:spPr>
          <a:xfrm>
            <a:off x="1940210" y="2311402"/>
            <a:ext cx="8723787" cy="1529077"/>
          </a:xfrm>
        </p:spPr>
        <p:txBody>
          <a:bodyPr>
            <a:noAutofit/>
          </a:bodyPr>
          <a:lstStyle>
            <a:lvl1pPr marL="0" indent="0">
              <a:buNone/>
              <a:defRPr sz="2900"/>
            </a:lvl1pPr>
          </a:lstStyle>
          <a:p>
            <a:pPr lvl="0"/>
            <a:endParaRPr lang="it-IT"/>
          </a:p>
        </p:txBody>
      </p:sp>
      <p:sp>
        <p:nvSpPr>
          <p:cNvPr id="6" name="Segnaposto testo 21">
            <a:extLst>
              <a:ext uri="{FF2B5EF4-FFF2-40B4-BE49-F238E27FC236}">
                <a16:creationId xmlns:a16="http://schemas.microsoft.com/office/drawing/2014/main" id="{F72FAC50-D8AA-B27C-0D4F-4CCD591704D3}"/>
              </a:ext>
            </a:extLst>
          </p:cNvPr>
          <p:cNvSpPr txBox="1">
            <a:spLocks noGrp="1"/>
          </p:cNvSpPr>
          <p:nvPr>
            <p:ph type="body" idx="4294967295"/>
          </p:nvPr>
        </p:nvSpPr>
        <p:spPr>
          <a:xfrm>
            <a:off x="1940210" y="4053571"/>
            <a:ext cx="8723787" cy="1843393"/>
          </a:xfrm>
        </p:spPr>
        <p:txBody>
          <a:bodyPr>
            <a:noAutofit/>
          </a:bodyPr>
          <a:lstStyle>
            <a:lvl1pPr marL="0" indent="0">
              <a:lnSpc>
                <a:spcPct val="100000"/>
              </a:lnSpc>
              <a:buNone/>
              <a:defRPr sz="1600">
                <a:solidFill>
                  <a:srgbClr val="424242"/>
                </a:solidFill>
                <a:latin typeface="Host Grotesk Light" pitchFamily="34"/>
              </a:defRPr>
            </a:lvl1pPr>
            <a:lvl2pPr marL="0" marR="0" lvl="0" indent="0" fontAlgn="auto">
              <a:lnSpc>
                <a:spcPct val="100000"/>
              </a:lnSpc>
              <a:spcBef>
                <a:spcPts val="1000"/>
              </a:spcBef>
              <a:spcAft>
                <a:spcPts val="0"/>
              </a:spcAft>
              <a:buNone/>
              <a:tabLst/>
              <a:defRPr lang="it-IT" sz="1600" b="0" i="0" u="none" strike="noStrike" cap="none" spc="0" baseline="0">
                <a:solidFill>
                  <a:srgbClr val="424242"/>
                </a:solidFill>
                <a:uFillTx/>
                <a:latin typeface="Host Grotesk Light" pitchFamily="34"/>
              </a:defRPr>
            </a:lvl2pPr>
          </a:lstStyle>
          <a:p>
            <a:pPr lvl="0"/>
            <a:r>
              <a:rPr lang="it-IT"/>
              <a:t>Ipsam sedit eturest aut percips anditis et quis quo tem rem qui dolupictus, offic tet aperess edipsaerrum, qui blaut apedisim nis evenienis reres etur sanda doloreria sequi reremos ium venducim volupti coreict ecernam, voloria volorenducil etur sima sus iunt.</a:t>
            </a:r>
          </a:p>
          <a:p>
            <a:pPr lvl="0"/>
            <a:r>
              <a:rPr lang="it-IT"/>
              <a:t>Endam quis solupta sperum eat volorectotas min rera dolupta tiatur, sim eium et reptaspe sequiberro explaut autati aut plantius es mi, voluptam, corro iur am volesti nciandi gnatia doluptatem ipsusci pitatus.</a:t>
            </a:r>
          </a:p>
        </p:txBody>
      </p:sp>
    </p:spTree>
    <p:extLst>
      <p:ext uri="{BB962C8B-B14F-4D97-AF65-F5344CB8AC3E}">
        <p14:creationId xmlns:p14="http://schemas.microsoft.com/office/powerpoint/2010/main" val="358717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Titolo e contenuto">
    <p:spTree>
      <p:nvGrpSpPr>
        <p:cNvPr id="1" name=""/>
        <p:cNvGrpSpPr/>
        <p:nvPr/>
      </p:nvGrpSpPr>
      <p:grpSpPr>
        <a:xfrm>
          <a:off x="0" y="0"/>
          <a:ext cx="0" cy="0"/>
          <a:chOff x="0" y="0"/>
          <a:chExt cx="0" cy="0"/>
        </a:xfrm>
      </p:grpSpPr>
      <p:pic>
        <p:nvPicPr>
          <p:cNvPr id="2" name="Immagine 18">
            <a:extLst>
              <a:ext uri="{FF2B5EF4-FFF2-40B4-BE49-F238E27FC236}">
                <a16:creationId xmlns:a16="http://schemas.microsoft.com/office/drawing/2014/main" id="{976C13AE-5DB2-81AC-AA7C-194C02000F0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Segnaposto numero diapositiva 5">
            <a:extLst>
              <a:ext uri="{FF2B5EF4-FFF2-40B4-BE49-F238E27FC236}">
                <a16:creationId xmlns:a16="http://schemas.microsoft.com/office/drawing/2014/main" id="{F16194E5-F44D-9C3E-6DD7-CAB1F4240846}"/>
              </a:ext>
            </a:extLst>
          </p:cNvPr>
          <p:cNvSpPr txBox="1">
            <a:spLocks noGrp="1"/>
          </p:cNvSpPr>
          <p:nvPr>
            <p:ph type="sldNum" sz="quarter" idx="8"/>
          </p:nvPr>
        </p:nvSpPr>
        <p:spPr>
          <a:xfrm>
            <a:off x="7921730" y="6339727"/>
            <a:ext cx="2743200" cy="365129"/>
          </a:xfrm>
        </p:spPr>
        <p:txBody>
          <a:bodyPr/>
          <a:lstStyle>
            <a:lvl1pPr>
              <a:defRPr sz="1600">
                <a:solidFill>
                  <a:srgbClr val="000000"/>
                </a:solidFill>
                <a:latin typeface="Host Grotesk Light" pitchFamily="34"/>
              </a:defRPr>
            </a:lvl1pPr>
          </a:lstStyle>
          <a:p>
            <a:pPr lvl="0"/>
            <a:fld id="{82E86D04-B9A5-4D2B-8727-08583496922D}" type="slidenum">
              <a:t>‹N›</a:t>
            </a:fld>
            <a:endParaRPr lang="it-IT"/>
          </a:p>
        </p:txBody>
      </p:sp>
      <p:sp>
        <p:nvSpPr>
          <p:cNvPr id="4" name="Titolo 1">
            <a:extLst>
              <a:ext uri="{FF2B5EF4-FFF2-40B4-BE49-F238E27FC236}">
                <a16:creationId xmlns:a16="http://schemas.microsoft.com/office/drawing/2014/main" id="{1C0472D7-E2E1-D9EA-D749-D13C10847751}"/>
              </a:ext>
            </a:extLst>
          </p:cNvPr>
          <p:cNvSpPr txBox="1">
            <a:spLocks noGrp="1"/>
          </p:cNvSpPr>
          <p:nvPr>
            <p:ph type="title"/>
          </p:nvPr>
        </p:nvSpPr>
        <p:spPr>
          <a:xfrm>
            <a:off x="1967816" y="986793"/>
            <a:ext cx="2909044" cy="2241230"/>
          </a:xfrm>
        </p:spPr>
        <p:txBody>
          <a:bodyPr anchor="t"/>
          <a:lstStyle>
            <a:lvl1pPr>
              <a:defRPr sz="2900"/>
            </a:lvl1pPr>
          </a:lstStyle>
          <a:p>
            <a:pPr lvl="0"/>
            <a:r>
              <a:rPr lang="it-IT"/>
              <a:t>Icaborum eos expliae officip santiorios vit evel et iundione ot etur.</a:t>
            </a:r>
          </a:p>
        </p:txBody>
      </p:sp>
      <p:sp>
        <p:nvSpPr>
          <p:cNvPr id="5" name="Segnaposto testo 27">
            <a:extLst>
              <a:ext uri="{FF2B5EF4-FFF2-40B4-BE49-F238E27FC236}">
                <a16:creationId xmlns:a16="http://schemas.microsoft.com/office/drawing/2014/main" id="{F171B043-F146-7E2A-7324-E06B7C3361C6}"/>
              </a:ext>
            </a:extLst>
          </p:cNvPr>
          <p:cNvSpPr txBox="1">
            <a:spLocks noGrp="1"/>
          </p:cNvSpPr>
          <p:nvPr>
            <p:ph type="body" idx="4294967295"/>
          </p:nvPr>
        </p:nvSpPr>
        <p:spPr>
          <a:xfrm>
            <a:off x="1967816" y="4411824"/>
            <a:ext cx="3438528" cy="1527797"/>
          </a:xfrm>
        </p:spPr>
        <p:txBody>
          <a:bodyPr>
            <a:noAutofit/>
          </a:bodyPr>
          <a:lstStyle>
            <a:lvl1pPr marL="0" indent="0">
              <a:buNone/>
              <a:defRPr sz="1400" b="1">
                <a:solidFill>
                  <a:srgbClr val="424242"/>
                </a:solidFill>
              </a:defRPr>
            </a:lvl1pPr>
          </a:lstStyle>
          <a:p>
            <a:pPr lvl="0"/>
            <a:r>
              <a:rPr lang="it-IT"/>
              <a:t>Fugiaepudi occae ex expelest, sin rem et fugit, sinit, tem quibereicil et accum quia qui ra voluptas reperibus sollist quos ullorum quia volorunt qui rat offic tem facepra sit, nonsedi blatem fugia ped ut fugitatque volupistis expellu ptatur a aut doluptat labore doloreicilic tori.</a:t>
            </a:r>
          </a:p>
        </p:txBody>
      </p:sp>
      <p:sp>
        <p:nvSpPr>
          <p:cNvPr id="6" name="Segnaposto immagine 5">
            <a:extLst>
              <a:ext uri="{FF2B5EF4-FFF2-40B4-BE49-F238E27FC236}">
                <a16:creationId xmlns:a16="http://schemas.microsoft.com/office/drawing/2014/main" id="{F818C86C-8BC3-0494-E3C7-2EC0DCE4FE2F}"/>
              </a:ext>
              <a:ext uri="{C183D7F6-B498-43B3-948B-1728B52AA6E4}">
                <adec:decorative xmlns:adec="http://schemas.microsoft.com/office/drawing/2017/decorative" val="1"/>
              </a:ext>
            </a:extLst>
          </p:cNvPr>
          <p:cNvSpPr txBox="1">
            <a:spLocks noGrp="1"/>
          </p:cNvSpPr>
          <p:nvPr>
            <p:ph type="pic" idx="4294967295"/>
          </p:nvPr>
        </p:nvSpPr>
        <p:spPr>
          <a:xfrm>
            <a:off x="6110285" y="0"/>
            <a:ext cx="6081710" cy="6858000"/>
          </a:xfrm>
        </p:spPr>
        <p:txBody>
          <a:bodyPr/>
          <a:lstStyle>
            <a:lvl1pPr>
              <a:defRPr/>
            </a:lvl1pPr>
          </a:lstStyle>
          <a:p>
            <a:pPr lvl="0"/>
            <a:endParaRPr lang="it-IT"/>
          </a:p>
        </p:txBody>
      </p:sp>
      <p:sp>
        <p:nvSpPr>
          <p:cNvPr id="7" name="Segnaposto testo 9">
            <a:extLst>
              <a:ext uri="{FF2B5EF4-FFF2-40B4-BE49-F238E27FC236}">
                <a16:creationId xmlns:a16="http://schemas.microsoft.com/office/drawing/2014/main" id="{DC26FF77-C2A0-5086-62DE-95CF6808F2D8}"/>
              </a:ext>
            </a:extLst>
          </p:cNvPr>
          <p:cNvSpPr txBox="1">
            <a:spLocks noGrp="1"/>
          </p:cNvSpPr>
          <p:nvPr>
            <p:ph type="body" idx="4294967295"/>
          </p:nvPr>
        </p:nvSpPr>
        <p:spPr>
          <a:xfrm rot="16200004">
            <a:off x="-1757755" y="2176524"/>
            <a:ext cx="4198933" cy="271686"/>
          </a:xfrm>
        </p:spPr>
        <p:txBody>
          <a:bodyPr/>
          <a:lstStyle>
            <a:lvl1pPr marL="0" indent="0" algn="r">
              <a:buNone/>
              <a:defRPr sz="1700">
                <a:latin typeface="Host Grotesk Light" pitchFamily="34"/>
              </a:defRPr>
            </a:lvl1pPr>
          </a:lstStyle>
          <a:p>
            <a:pPr lvl="0"/>
            <a:r>
              <a:rPr lang="it-IT"/>
              <a:t>1. Lorem Ipsum</a:t>
            </a:r>
          </a:p>
        </p:txBody>
      </p:sp>
    </p:spTree>
    <p:extLst>
      <p:ext uri="{BB962C8B-B14F-4D97-AF65-F5344CB8AC3E}">
        <p14:creationId xmlns:p14="http://schemas.microsoft.com/office/powerpoint/2010/main" val="3247521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_Titolo e contenuto">
    <p:spTree>
      <p:nvGrpSpPr>
        <p:cNvPr id="1" name=""/>
        <p:cNvGrpSpPr/>
        <p:nvPr/>
      </p:nvGrpSpPr>
      <p:grpSpPr>
        <a:xfrm>
          <a:off x="0" y="0"/>
          <a:ext cx="0" cy="0"/>
          <a:chOff x="0" y="0"/>
          <a:chExt cx="0" cy="0"/>
        </a:xfrm>
      </p:grpSpPr>
      <p:pic>
        <p:nvPicPr>
          <p:cNvPr id="2" name="Immagine 5">
            <a:extLst>
              <a:ext uri="{FF2B5EF4-FFF2-40B4-BE49-F238E27FC236}">
                <a16:creationId xmlns:a16="http://schemas.microsoft.com/office/drawing/2014/main" id="{A86F3100-FDA3-A4B7-8465-F42E008EAD2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Segnaposto numero diapositiva 5">
            <a:extLst>
              <a:ext uri="{FF2B5EF4-FFF2-40B4-BE49-F238E27FC236}">
                <a16:creationId xmlns:a16="http://schemas.microsoft.com/office/drawing/2014/main" id="{147CE02B-CA97-8430-BD22-2B299FB79574}"/>
              </a:ext>
            </a:extLst>
          </p:cNvPr>
          <p:cNvSpPr txBox="1">
            <a:spLocks noGrp="1"/>
          </p:cNvSpPr>
          <p:nvPr>
            <p:ph type="sldNum" sz="quarter" idx="8"/>
          </p:nvPr>
        </p:nvSpPr>
        <p:spPr>
          <a:xfrm>
            <a:off x="7921730" y="6339727"/>
            <a:ext cx="2743200" cy="365129"/>
          </a:xfrm>
        </p:spPr>
        <p:txBody>
          <a:bodyPr/>
          <a:lstStyle>
            <a:lvl1pPr>
              <a:defRPr sz="1600">
                <a:solidFill>
                  <a:srgbClr val="000000"/>
                </a:solidFill>
                <a:latin typeface="Host Grotesk Light" pitchFamily="34"/>
              </a:defRPr>
            </a:lvl1pPr>
          </a:lstStyle>
          <a:p>
            <a:pPr lvl="0"/>
            <a:fld id="{DAE1C1D1-3394-465A-9855-8A71A0C7D4E1}" type="slidenum">
              <a:t>‹N›</a:t>
            </a:fld>
            <a:endParaRPr lang="it-IT"/>
          </a:p>
        </p:txBody>
      </p:sp>
      <p:sp>
        <p:nvSpPr>
          <p:cNvPr id="4" name="Titolo 1">
            <a:extLst>
              <a:ext uri="{FF2B5EF4-FFF2-40B4-BE49-F238E27FC236}">
                <a16:creationId xmlns:a16="http://schemas.microsoft.com/office/drawing/2014/main" id="{8C1E29CB-91AB-A749-CDB6-014CFC52AC29}"/>
              </a:ext>
            </a:extLst>
          </p:cNvPr>
          <p:cNvSpPr txBox="1">
            <a:spLocks noGrp="1"/>
          </p:cNvSpPr>
          <p:nvPr>
            <p:ph type="title"/>
          </p:nvPr>
        </p:nvSpPr>
        <p:spPr>
          <a:xfrm>
            <a:off x="1249363" y="992828"/>
            <a:ext cx="2908980" cy="2235195"/>
          </a:xfrm>
        </p:spPr>
        <p:txBody>
          <a:bodyPr anchor="t"/>
          <a:lstStyle>
            <a:lvl1pPr>
              <a:defRPr sz="2900"/>
            </a:lvl1pPr>
          </a:lstStyle>
          <a:p>
            <a:pPr lvl="0"/>
            <a:r>
              <a:rPr lang="it-IT"/>
              <a:t>Icaborum eos expliae officip santiorios vit evel et iundione ot etur.</a:t>
            </a:r>
          </a:p>
        </p:txBody>
      </p:sp>
      <p:sp>
        <p:nvSpPr>
          <p:cNvPr id="5" name="Segnaposto testo 27">
            <a:extLst>
              <a:ext uri="{FF2B5EF4-FFF2-40B4-BE49-F238E27FC236}">
                <a16:creationId xmlns:a16="http://schemas.microsoft.com/office/drawing/2014/main" id="{20836445-5935-ECF8-9159-37B360DF73B9}"/>
              </a:ext>
            </a:extLst>
          </p:cNvPr>
          <p:cNvSpPr txBox="1">
            <a:spLocks noGrp="1"/>
          </p:cNvSpPr>
          <p:nvPr>
            <p:ph type="body" idx="4294967295"/>
          </p:nvPr>
        </p:nvSpPr>
        <p:spPr>
          <a:xfrm>
            <a:off x="1249363" y="4411824"/>
            <a:ext cx="3438528" cy="1575502"/>
          </a:xfrm>
        </p:spPr>
        <p:txBody>
          <a:bodyPr>
            <a:noAutofit/>
          </a:bodyPr>
          <a:lstStyle>
            <a:lvl1pPr marL="0" indent="0">
              <a:buNone/>
              <a:defRPr sz="1400" b="1">
                <a:solidFill>
                  <a:srgbClr val="424242"/>
                </a:solidFill>
              </a:defRPr>
            </a:lvl1pPr>
          </a:lstStyle>
          <a:p>
            <a:pPr lvl="0"/>
            <a:r>
              <a:rPr lang="it-IT"/>
              <a:t>Fugiaepudi occae ex expelest, sin rem et fugit, sinit, tem quibereicil et accum quia qui ra voluptas reperibus sollist quos ullorum quia volorunt qui rat offic tem facepra sit, nonsedi blatem fugia ped ut fugitatque volupistis expellu ptatur a aut doluptat labore doloreicilic tori.</a:t>
            </a:r>
          </a:p>
        </p:txBody>
      </p:sp>
      <p:cxnSp>
        <p:nvCxnSpPr>
          <p:cNvPr id="6" name="Connettore 1 8">
            <a:extLst>
              <a:ext uri="{FF2B5EF4-FFF2-40B4-BE49-F238E27FC236}">
                <a16:creationId xmlns:a16="http://schemas.microsoft.com/office/drawing/2014/main" id="{EF267A21-2E3A-C575-20E3-8C18168F5EAA}"/>
              </a:ext>
              <a:ext uri="{C183D7F6-B498-43B3-948B-1728B52AA6E4}">
                <adec:decorative xmlns:adec="http://schemas.microsoft.com/office/drawing/2017/decorative" val="1"/>
              </a:ext>
            </a:extLst>
          </p:cNvPr>
          <p:cNvCxnSpPr/>
          <p:nvPr/>
        </p:nvCxnSpPr>
        <p:spPr>
          <a:xfrm>
            <a:off x="6109783" y="975427"/>
            <a:ext cx="0" cy="4542501"/>
          </a:xfrm>
          <a:prstGeom prst="straightConnector1">
            <a:avLst/>
          </a:prstGeom>
          <a:noFill/>
          <a:ln w="3172" cap="flat">
            <a:solidFill>
              <a:srgbClr val="727271"/>
            </a:solidFill>
            <a:prstDash val="solid"/>
            <a:miter/>
          </a:ln>
        </p:spPr>
      </p:cxnSp>
      <p:sp>
        <p:nvSpPr>
          <p:cNvPr id="7" name="Segnaposto testo 21">
            <a:extLst>
              <a:ext uri="{FF2B5EF4-FFF2-40B4-BE49-F238E27FC236}">
                <a16:creationId xmlns:a16="http://schemas.microsoft.com/office/drawing/2014/main" id="{DEA9C66F-3615-C541-99EA-443BA88D4EFE}"/>
              </a:ext>
            </a:extLst>
          </p:cNvPr>
          <p:cNvSpPr txBox="1">
            <a:spLocks noGrp="1"/>
          </p:cNvSpPr>
          <p:nvPr>
            <p:ph type="body" idx="4294967295"/>
          </p:nvPr>
        </p:nvSpPr>
        <p:spPr>
          <a:xfrm>
            <a:off x="7002402" y="884051"/>
            <a:ext cx="3796780" cy="4614446"/>
          </a:xfrm>
        </p:spPr>
        <p:txBody>
          <a:bodyPr>
            <a:noAutofit/>
          </a:bodyPr>
          <a:lstStyle>
            <a:lvl1pPr marL="0" indent="0">
              <a:lnSpc>
                <a:spcPct val="100000"/>
              </a:lnSpc>
              <a:buNone/>
              <a:defRPr sz="1600">
                <a:solidFill>
                  <a:srgbClr val="424242"/>
                </a:solidFill>
                <a:latin typeface="Host Grotesk Light" pitchFamily="34"/>
              </a:defRPr>
            </a:lvl1pPr>
            <a:lvl2pPr marL="0" marR="0" lvl="0" indent="0" fontAlgn="auto">
              <a:lnSpc>
                <a:spcPct val="100000"/>
              </a:lnSpc>
              <a:spcBef>
                <a:spcPts val="1000"/>
              </a:spcBef>
              <a:spcAft>
                <a:spcPts val="0"/>
              </a:spcAft>
              <a:buNone/>
              <a:tabLst/>
              <a:defRPr lang="it-IT" sz="1600" b="0" i="0" u="none" strike="noStrike" cap="none" spc="0" baseline="0">
                <a:solidFill>
                  <a:srgbClr val="424242"/>
                </a:solidFill>
                <a:uFillTx/>
                <a:latin typeface="Host Grotesk Light" pitchFamily="34"/>
              </a:defRPr>
            </a:lvl2pPr>
          </a:lstStyle>
          <a:p>
            <a:pPr lvl="0"/>
            <a:r>
              <a:rPr lang="it-IT"/>
              <a:t>Ipsam sedit eturest aut percips anditis et quis quo tem rem qui dolupictus, offic tet aperess edipsaerrum, qui blaut apedisim nis evenienis reres etur sanda doloreria sequi reremos ium venducim volupti coreict ecernam, voloria volorenducil etur sima sus iunt.</a:t>
            </a:r>
          </a:p>
          <a:p>
            <a:pPr lvl="0"/>
            <a:r>
              <a:rPr lang="it-IT"/>
              <a:t>Endam quis solupta sperum eat volorectotas min rera dolupta tiatur, sim eium et reptaspe sequiberro explaut autati aut plantius es mi, voluptam, corro iur am volesti nciandi gnatia doluptatem ipsusci pitatus.</a:t>
            </a:r>
          </a:p>
        </p:txBody>
      </p:sp>
      <p:sp>
        <p:nvSpPr>
          <p:cNvPr id="8" name="Segnaposto testo 9">
            <a:extLst>
              <a:ext uri="{FF2B5EF4-FFF2-40B4-BE49-F238E27FC236}">
                <a16:creationId xmlns:a16="http://schemas.microsoft.com/office/drawing/2014/main" id="{9BE61931-A8B3-7BCD-3237-DEE61EFF8744}"/>
              </a:ext>
            </a:extLst>
          </p:cNvPr>
          <p:cNvSpPr txBox="1">
            <a:spLocks noGrp="1"/>
          </p:cNvSpPr>
          <p:nvPr>
            <p:ph type="body" idx="4294967295"/>
          </p:nvPr>
        </p:nvSpPr>
        <p:spPr>
          <a:xfrm>
            <a:off x="1249299" y="6377610"/>
            <a:ext cx="4198933" cy="271686"/>
          </a:xfrm>
        </p:spPr>
        <p:txBody>
          <a:bodyPr/>
          <a:lstStyle>
            <a:lvl1pPr marL="0" indent="0">
              <a:buNone/>
              <a:defRPr sz="1700">
                <a:latin typeface="Host Grotesk Light" pitchFamily="34"/>
              </a:defRPr>
            </a:lvl1pPr>
          </a:lstStyle>
          <a:p>
            <a:pPr lvl="0"/>
            <a:r>
              <a:rPr lang="it-IT"/>
              <a:t>1. Lorem Ipsum | 04.06.2025</a:t>
            </a:r>
          </a:p>
        </p:txBody>
      </p:sp>
      <p:pic>
        <p:nvPicPr>
          <p:cNvPr id="9" name="Immagine 7">
            <a:extLst>
              <a:ext uri="{FF2B5EF4-FFF2-40B4-BE49-F238E27FC236}">
                <a16:creationId xmlns:a16="http://schemas.microsoft.com/office/drawing/2014/main" id="{19FF2EE0-EC35-DDEC-B321-84D9673FEF13}"/>
              </a:ext>
              <a:ext uri="{C183D7F6-B498-43B3-948B-1728B52AA6E4}">
                <adec:decorative xmlns:adec="http://schemas.microsoft.com/office/drawing/2017/decorative" val="1"/>
              </a:ext>
            </a:extLst>
          </p:cNvPr>
          <p:cNvPicPr>
            <a:picLocks noChangeAspect="1"/>
          </p:cNvPicPr>
          <p:nvPr/>
        </p:nvPicPr>
        <p:blipFill>
          <a:blip r:embed="rId3"/>
          <a:srcRect l="23483" t="35189" r="24002" b="36358"/>
          <a:stretch>
            <a:fillRect/>
          </a:stretch>
        </p:blipFill>
        <p:spPr>
          <a:xfrm>
            <a:off x="171870" y="6342159"/>
            <a:ext cx="891750" cy="341839"/>
          </a:xfrm>
          <a:prstGeom prst="rect">
            <a:avLst/>
          </a:prstGeom>
          <a:noFill/>
          <a:ln cap="flat">
            <a:noFill/>
          </a:ln>
        </p:spPr>
      </p:pic>
    </p:spTree>
    <p:extLst>
      <p:ext uri="{BB962C8B-B14F-4D97-AF65-F5344CB8AC3E}">
        <p14:creationId xmlns:p14="http://schemas.microsoft.com/office/powerpoint/2010/main" val="1918098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DDEE49AA-F589-4082-17C9-2C78D9FABA30}"/>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8295CAE8-53DD-0875-F643-48C445ADD078}"/>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1D59B2B8-AC17-0CCB-3F8C-F8CE2CE841EC}"/>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it-IT" sz="1200" b="0" i="0" u="none" strike="noStrike" kern="1200" cap="none" spc="0" baseline="0">
                <a:solidFill>
                  <a:srgbClr val="424242"/>
                </a:solidFill>
                <a:uFillTx/>
                <a:latin typeface="Host Grotesk" pitchFamily="34"/>
              </a:defRPr>
            </a:lvl1pPr>
          </a:lstStyle>
          <a:p>
            <a:pPr lvl="0"/>
            <a:fld id="{CB7D18ED-1110-40E4-8E58-E4F140C04FC1}" type="datetime1">
              <a:rPr lang="it-IT"/>
              <a:pPr lvl="0"/>
              <a:t>30/04/2026</a:t>
            </a:fld>
            <a:endParaRPr lang="it-IT"/>
          </a:p>
        </p:txBody>
      </p:sp>
      <p:sp>
        <p:nvSpPr>
          <p:cNvPr id="5" name="Segnaposto piè di pagina 4">
            <a:extLst>
              <a:ext uri="{FF2B5EF4-FFF2-40B4-BE49-F238E27FC236}">
                <a16:creationId xmlns:a16="http://schemas.microsoft.com/office/drawing/2014/main" id="{19C13F58-3B12-FD2A-AB37-288B6BFE0D31}"/>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it-IT" sz="1200" b="0" i="0" u="none" strike="noStrike" kern="1200" cap="none" spc="0" baseline="0">
                <a:solidFill>
                  <a:srgbClr val="424242"/>
                </a:solidFill>
                <a:uFillTx/>
                <a:latin typeface="Host Grotesk" pitchFamily="34"/>
              </a:defRPr>
            </a:lvl1pPr>
          </a:lstStyle>
          <a:p>
            <a:pPr lvl="0"/>
            <a:endParaRPr lang="it-IT"/>
          </a:p>
        </p:txBody>
      </p:sp>
      <p:sp>
        <p:nvSpPr>
          <p:cNvPr id="6" name="Segnaposto numero diapositiva 5">
            <a:extLst>
              <a:ext uri="{FF2B5EF4-FFF2-40B4-BE49-F238E27FC236}">
                <a16:creationId xmlns:a16="http://schemas.microsoft.com/office/drawing/2014/main" id="{71C98904-562E-8D10-3BD7-393CF2B65006}"/>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it-IT" sz="1200" b="0" i="0" u="none" strike="noStrike" kern="1200" cap="none" spc="0" baseline="0">
                <a:solidFill>
                  <a:srgbClr val="424242"/>
                </a:solidFill>
                <a:uFillTx/>
                <a:latin typeface="Host Grotesk" pitchFamily="34"/>
              </a:defRPr>
            </a:lvl1pPr>
          </a:lstStyle>
          <a:p>
            <a:pPr lvl="0"/>
            <a:fld id="{3D6B849A-A350-42AC-A633-76684C469CD0}" type="slidenum">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marL="0" marR="0" lvl="0" indent="0" algn="l" defTabSz="914400" rtl="0" fontAlgn="auto" hangingPunct="1">
        <a:lnSpc>
          <a:spcPct val="90000"/>
        </a:lnSpc>
        <a:spcBef>
          <a:spcPts val="0"/>
        </a:spcBef>
        <a:spcAft>
          <a:spcPts val="0"/>
        </a:spcAft>
        <a:buNone/>
        <a:tabLst/>
        <a:defRPr lang="it-IT" sz="4400" b="0" i="0" u="none" strike="noStrike" kern="1200" cap="none" spc="0" baseline="0">
          <a:solidFill>
            <a:srgbClr val="000000"/>
          </a:solidFill>
          <a:uFillTx/>
          <a:latin typeface="Host Grotesk" pitchFamily="34"/>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it-IT" sz="2800" b="0" i="0" u="none" strike="noStrike" kern="1200" cap="none" spc="0" baseline="0">
          <a:solidFill>
            <a:srgbClr val="000000"/>
          </a:solidFill>
          <a:uFillTx/>
          <a:latin typeface="Host Grotesk" pitchFamily="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6A00A8-4757-B4C6-E698-7B7FC47CEDFC}"/>
              </a:ext>
            </a:extLst>
          </p:cNvPr>
          <p:cNvSpPr>
            <a:spLocks noGrp="1"/>
          </p:cNvSpPr>
          <p:nvPr>
            <p:ph type="title"/>
          </p:nvPr>
        </p:nvSpPr>
        <p:spPr>
          <a:xfrm>
            <a:off x="1964532" y="198351"/>
            <a:ext cx="9002487" cy="1163345"/>
          </a:xfrm>
        </p:spPr>
        <p:txBody>
          <a:bodyPr>
            <a:normAutofit/>
          </a:bodyPr>
          <a:lstStyle/>
          <a:p>
            <a:br>
              <a:rPr lang="it-IT" b="1" i="1" dirty="0">
                <a:effectLst>
                  <a:outerShdw blurRad="38100" dist="38100" dir="2700000" algn="tl">
                    <a:srgbClr val="000000">
                      <a:alpha val="43137"/>
                    </a:srgbClr>
                  </a:outerShdw>
                </a:effectLst>
              </a:rPr>
            </a:br>
            <a:r>
              <a:rPr lang="it-IT" b="1" i="1" dirty="0">
                <a:effectLst>
                  <a:outerShdw blurRad="38100" dist="38100" dir="2700000" algn="tl">
                    <a:srgbClr val="000000">
                      <a:alpha val="43137"/>
                    </a:srgbClr>
                  </a:outerShdw>
                </a:effectLst>
              </a:rPr>
              <a:t>Nuova legge quadro sulla cultura</a:t>
            </a:r>
          </a:p>
        </p:txBody>
      </p:sp>
      <p:pic>
        <p:nvPicPr>
          <p:cNvPr id="6" name="Immagine 5">
            <a:extLst>
              <a:ext uri="{FF2B5EF4-FFF2-40B4-BE49-F238E27FC236}">
                <a16:creationId xmlns:a16="http://schemas.microsoft.com/office/drawing/2014/main" id="{75E4DA4B-D608-F7CD-FC07-4FB890823EB0}"/>
              </a:ext>
            </a:extLst>
          </p:cNvPr>
          <p:cNvPicPr>
            <a:picLocks noChangeAspect="1"/>
          </p:cNvPicPr>
          <p:nvPr/>
        </p:nvPicPr>
        <p:blipFill>
          <a:blip r:embed="rId2"/>
          <a:stretch>
            <a:fillRect/>
          </a:stretch>
        </p:blipFill>
        <p:spPr>
          <a:xfrm>
            <a:off x="1964532" y="1444751"/>
            <a:ext cx="9002487" cy="4741822"/>
          </a:xfrm>
          <a:prstGeom prst="rect">
            <a:avLst/>
          </a:prstGeom>
        </p:spPr>
      </p:pic>
      <p:sp>
        <p:nvSpPr>
          <p:cNvPr id="3" name="Segnaposto testo 2">
            <a:extLst>
              <a:ext uri="{FF2B5EF4-FFF2-40B4-BE49-F238E27FC236}">
                <a16:creationId xmlns:a16="http://schemas.microsoft.com/office/drawing/2014/main" id="{C1F321D5-D6E0-0C09-830D-BA55F6D869FC}"/>
              </a:ext>
            </a:extLst>
          </p:cNvPr>
          <p:cNvSpPr>
            <a:spLocks noGrp="1"/>
          </p:cNvSpPr>
          <p:nvPr>
            <p:ph type="body" idx="4294967295"/>
          </p:nvPr>
        </p:nvSpPr>
        <p:spPr>
          <a:xfrm>
            <a:off x="1964533" y="1444752"/>
            <a:ext cx="9002487" cy="4741821"/>
          </a:xfrm>
        </p:spPr>
        <p:txBody>
          <a:bodyPr/>
          <a:lstStyle/>
          <a:p>
            <a:r>
              <a:rPr lang="it-IT" dirty="0"/>
              <a:t>.</a:t>
            </a:r>
          </a:p>
        </p:txBody>
      </p:sp>
    </p:spTree>
    <p:extLst>
      <p:ext uri="{BB962C8B-B14F-4D97-AF65-F5344CB8AC3E}">
        <p14:creationId xmlns:p14="http://schemas.microsoft.com/office/powerpoint/2010/main" val="2048217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5E6C37-E747-E59F-EA2E-0036170C54A8}"/>
              </a:ext>
            </a:extLst>
          </p:cNvPr>
          <p:cNvSpPr>
            <a:spLocks noGrp="1"/>
          </p:cNvSpPr>
          <p:nvPr>
            <p:ph type="title"/>
          </p:nvPr>
        </p:nvSpPr>
        <p:spPr/>
        <p:txBody>
          <a:bodyPr/>
          <a:lstStyle/>
          <a:p>
            <a:r>
              <a:rPr lang="it-IT" b="1" dirty="0">
                <a:effectLst>
                  <a:outerShdw blurRad="38100" dist="38100" dir="2700000" algn="tl">
                    <a:srgbClr val="000000">
                      <a:alpha val="43137"/>
                    </a:srgbClr>
                  </a:outerShdw>
                </a:effectLst>
              </a:rPr>
              <a:t>C — ATTIVITÀ CULTURALI</a:t>
            </a:r>
            <a:endParaRPr lang="it-IT" dirty="0">
              <a:effectLst>
                <a:outerShdw blurRad="38100" dist="38100" dir="2700000" algn="tl">
                  <a:srgbClr val="000000">
                    <a:alpha val="43137"/>
                  </a:srgbClr>
                </a:outerShdw>
              </a:effectLst>
            </a:endParaRPr>
          </a:p>
        </p:txBody>
      </p:sp>
      <p:sp>
        <p:nvSpPr>
          <p:cNvPr id="3" name="Segnaposto testo 2">
            <a:extLst>
              <a:ext uri="{FF2B5EF4-FFF2-40B4-BE49-F238E27FC236}">
                <a16:creationId xmlns:a16="http://schemas.microsoft.com/office/drawing/2014/main" id="{DF4D33C9-4ECB-5FEF-9262-315A258DF310}"/>
              </a:ext>
            </a:extLst>
          </p:cNvPr>
          <p:cNvSpPr>
            <a:spLocks noGrp="1"/>
          </p:cNvSpPr>
          <p:nvPr>
            <p:ph type="body" idx="4294967295"/>
          </p:nvPr>
        </p:nvSpPr>
        <p:spPr>
          <a:xfrm>
            <a:off x="1964533" y="2090409"/>
            <a:ext cx="9002487" cy="4096164"/>
          </a:xfrm>
        </p:spPr>
        <p:txBody>
          <a:bodyPr/>
          <a:lstStyle/>
          <a:p>
            <a:pPr marL="457200" lvl="0" indent="-457200">
              <a:buFont typeface="Arial" panose="020B0604020202020204" pitchFamily="34" charset="0"/>
              <a:buChar char="•"/>
            </a:pPr>
            <a:r>
              <a:rPr lang="it-IT" dirty="0"/>
              <a:t>Approccio omogeneo </a:t>
            </a:r>
            <a:r>
              <a:rPr lang="it-IT" sz="2800" dirty="0"/>
              <a:t>per tutte le attività culturali</a:t>
            </a:r>
          </a:p>
          <a:p>
            <a:pPr marL="457200" lvl="0" indent="-457200">
              <a:buFont typeface="Arial" panose="020B0604020202020204" pitchFamily="34" charset="0"/>
              <a:buChar char="•"/>
            </a:pPr>
            <a:r>
              <a:rPr lang="it-IT" sz="2800" dirty="0"/>
              <a:t>Finalità comuni: qualità artistica, pubblici, inclusione</a:t>
            </a:r>
          </a:p>
          <a:p>
            <a:pPr marL="457200" lvl="0" indent="-457200">
              <a:buFont typeface="Arial" panose="020B0604020202020204" pitchFamily="34" charset="0"/>
              <a:buChar char="•"/>
            </a:pPr>
            <a:r>
              <a:rPr lang="it-IT" sz="2800" dirty="0"/>
              <a:t>Forte integrazione con educazione, welfare e politiche giovanili</a:t>
            </a:r>
          </a:p>
          <a:p>
            <a:pPr marL="457200" lvl="0" indent="-457200">
              <a:buFont typeface="Arial" panose="020B0604020202020204" pitchFamily="34" charset="0"/>
              <a:buChar char="•"/>
            </a:pPr>
            <a:r>
              <a:rPr lang="it-IT" sz="2800" dirty="0"/>
              <a:t>Struttura in Capi: spettacolo dal vivo, cinema, promozione, carnevali, educazione alle arti dello spettacolo</a:t>
            </a:r>
          </a:p>
          <a:p>
            <a:pPr marL="0" indent="0">
              <a:buNone/>
            </a:pPr>
            <a:endParaRPr lang="it-IT" sz="2800" dirty="0"/>
          </a:p>
        </p:txBody>
      </p:sp>
    </p:spTree>
    <p:extLst>
      <p:ext uri="{BB962C8B-B14F-4D97-AF65-F5344CB8AC3E}">
        <p14:creationId xmlns:p14="http://schemas.microsoft.com/office/powerpoint/2010/main" val="2007701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1EFD0A-ACE6-7549-D70C-09409A2CFF4C}"/>
              </a:ext>
            </a:extLst>
          </p:cNvPr>
          <p:cNvSpPr>
            <a:spLocks noGrp="1"/>
          </p:cNvSpPr>
          <p:nvPr>
            <p:ph type="title"/>
          </p:nvPr>
        </p:nvSpPr>
        <p:spPr/>
        <p:txBody>
          <a:bodyPr>
            <a:normAutofit/>
          </a:bodyPr>
          <a:lstStyle/>
          <a:p>
            <a:r>
              <a:rPr lang="it-IT" b="1" dirty="0">
                <a:effectLst>
                  <a:outerShdw blurRad="38100" dist="38100" dir="2700000" algn="tl">
                    <a:srgbClr val="000000">
                      <a:alpha val="43137"/>
                    </a:srgbClr>
                  </a:outerShdw>
                </a:effectLst>
              </a:rPr>
              <a:t>C — ATTIVITÀ CULTURALI</a:t>
            </a:r>
            <a:br>
              <a:rPr lang="it-IT" b="1" dirty="0">
                <a:effectLst>
                  <a:outerShdw blurRad="38100" dist="38100" dir="2700000" algn="tl">
                    <a:srgbClr val="000000">
                      <a:alpha val="43137"/>
                    </a:srgbClr>
                  </a:outerShdw>
                </a:effectLst>
              </a:rPr>
            </a:br>
            <a:endParaRPr lang="it-IT" dirty="0"/>
          </a:p>
        </p:txBody>
      </p:sp>
      <p:sp>
        <p:nvSpPr>
          <p:cNvPr id="3" name="Segnaposto testo 2">
            <a:extLst>
              <a:ext uri="{FF2B5EF4-FFF2-40B4-BE49-F238E27FC236}">
                <a16:creationId xmlns:a16="http://schemas.microsoft.com/office/drawing/2014/main" id="{AF402208-4004-F9C3-2C7F-3907C4591A27}"/>
              </a:ext>
            </a:extLst>
          </p:cNvPr>
          <p:cNvSpPr>
            <a:spLocks noGrp="1"/>
          </p:cNvSpPr>
          <p:nvPr>
            <p:ph type="body" idx="4294967295"/>
          </p:nvPr>
        </p:nvSpPr>
        <p:spPr>
          <a:xfrm>
            <a:off x="1964533" y="1626873"/>
            <a:ext cx="9002487" cy="4179568"/>
          </a:xfrm>
        </p:spPr>
        <p:txBody>
          <a:bodyPr>
            <a:normAutofit fontScale="92500" lnSpcReduction="20000"/>
          </a:bodyPr>
          <a:lstStyle/>
          <a:p>
            <a:pPr marL="0" indent="0">
              <a:buNone/>
            </a:pPr>
            <a:r>
              <a:rPr lang="it-IT" b="1" i="1" dirty="0"/>
              <a:t>Capo II: Spettacolo dal vivo</a:t>
            </a:r>
          </a:p>
          <a:p>
            <a:pPr marL="0" indent="0">
              <a:buNone/>
            </a:pPr>
            <a:br>
              <a:rPr lang="it-IT" dirty="0"/>
            </a:br>
            <a:endParaRPr lang="it-IT" sz="2800" dirty="0"/>
          </a:p>
          <a:p>
            <a:pPr marL="457200" lvl="0" indent="-457200">
              <a:buFont typeface="Arial" panose="020B0604020202020204" pitchFamily="34" charset="0"/>
              <a:buChar char="•"/>
            </a:pPr>
            <a:r>
              <a:rPr lang="it-IT" dirty="0"/>
              <a:t>Sostegno alla produzione e diffusione delle arti performative</a:t>
            </a:r>
          </a:p>
          <a:p>
            <a:pPr marL="457200" lvl="0" indent="-457200">
              <a:buFont typeface="Arial" panose="020B0604020202020204" pitchFamily="34" charset="0"/>
              <a:buChar char="•"/>
            </a:pPr>
            <a:r>
              <a:rPr lang="it-IT" dirty="0"/>
              <a:t>v</a:t>
            </a:r>
            <a:r>
              <a:rPr lang="it-IT" sz="2800" dirty="0"/>
              <a:t>alorizzazione della creatività contemporanea e dei nuovi linguaggi</a:t>
            </a:r>
          </a:p>
          <a:p>
            <a:pPr marL="457200" lvl="0" indent="-457200">
              <a:buFont typeface="Arial" panose="020B0604020202020204" pitchFamily="34" charset="0"/>
              <a:buChar char="•"/>
            </a:pPr>
            <a:r>
              <a:rPr lang="it-IT" sz="2800" dirty="0"/>
              <a:t>Circuitazione equilibrata sul territorio</a:t>
            </a:r>
          </a:p>
          <a:p>
            <a:pPr marL="457200" lvl="0" indent="-457200">
              <a:buFont typeface="Arial" panose="020B0604020202020204" pitchFamily="34" charset="0"/>
              <a:buChar char="•"/>
            </a:pPr>
            <a:r>
              <a:rPr lang="it-IT" sz="2800" dirty="0"/>
              <a:t>Attenzione a teatro sociale e pratiche di comunità</a:t>
            </a:r>
          </a:p>
          <a:p>
            <a:pPr marL="457200" lvl="0" indent="-457200">
              <a:buFont typeface="Arial" panose="020B0604020202020204" pitchFamily="34" charset="0"/>
              <a:buChar char="•"/>
            </a:pPr>
            <a:r>
              <a:rPr lang="it-IT" sz="2800" dirty="0"/>
              <a:t>Promozione della partecipazione dei pubblici, inclusi i più fragili</a:t>
            </a:r>
          </a:p>
          <a:p>
            <a:endParaRPr lang="it-IT" dirty="0"/>
          </a:p>
        </p:txBody>
      </p:sp>
    </p:spTree>
    <p:extLst>
      <p:ext uri="{BB962C8B-B14F-4D97-AF65-F5344CB8AC3E}">
        <p14:creationId xmlns:p14="http://schemas.microsoft.com/office/powerpoint/2010/main" val="2315445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7AB2B6-A317-A065-7946-BC7BF162BDE9}"/>
              </a:ext>
            </a:extLst>
          </p:cNvPr>
          <p:cNvSpPr>
            <a:spLocks noGrp="1"/>
          </p:cNvSpPr>
          <p:nvPr>
            <p:ph type="title"/>
          </p:nvPr>
        </p:nvSpPr>
        <p:spPr/>
        <p:txBody>
          <a:bodyPr/>
          <a:lstStyle/>
          <a:p>
            <a:r>
              <a:rPr lang="it-IT" b="1" i="1" dirty="0"/>
              <a:t>C — ATTIVITÀ CULTURALI</a:t>
            </a:r>
            <a:br>
              <a:rPr lang="it-IT" b="1" i="1" dirty="0"/>
            </a:br>
            <a:endParaRPr lang="it-IT" dirty="0"/>
          </a:p>
        </p:txBody>
      </p:sp>
      <p:sp>
        <p:nvSpPr>
          <p:cNvPr id="3" name="Segnaposto testo 2">
            <a:extLst>
              <a:ext uri="{FF2B5EF4-FFF2-40B4-BE49-F238E27FC236}">
                <a16:creationId xmlns:a16="http://schemas.microsoft.com/office/drawing/2014/main" id="{E162B484-9CF6-BD94-4A73-1E2D06EBBF65}"/>
              </a:ext>
            </a:extLst>
          </p:cNvPr>
          <p:cNvSpPr>
            <a:spLocks noGrp="1"/>
          </p:cNvSpPr>
          <p:nvPr>
            <p:ph type="body" idx="4294967295"/>
          </p:nvPr>
        </p:nvSpPr>
        <p:spPr>
          <a:xfrm>
            <a:off x="1964533" y="2090409"/>
            <a:ext cx="9002487" cy="4096164"/>
          </a:xfrm>
        </p:spPr>
        <p:txBody>
          <a:bodyPr>
            <a:normAutofit fontScale="92500"/>
          </a:bodyPr>
          <a:lstStyle/>
          <a:p>
            <a:pPr marL="0" lvl="0" indent="0">
              <a:buNone/>
            </a:pPr>
            <a:r>
              <a:rPr lang="it-IT" sz="2600" b="1" i="1" dirty="0"/>
              <a:t>Capo II: Spettacolo dal vivo – Sviluppo del settore musicale</a:t>
            </a:r>
          </a:p>
          <a:p>
            <a:pPr marL="0" lvl="0" indent="0">
              <a:buNone/>
            </a:pPr>
            <a:endParaRPr lang="it-IT" sz="2800" dirty="0"/>
          </a:p>
          <a:p>
            <a:pPr marL="457200" indent="-457200">
              <a:buFont typeface="Arial" panose="020B0604020202020204" pitchFamily="34" charset="0"/>
              <a:buChar char="•"/>
            </a:pPr>
            <a:r>
              <a:rPr lang="it-IT" dirty="0"/>
              <a:t>Rafforzamento dell’intera filiera musicale regionale</a:t>
            </a:r>
          </a:p>
          <a:p>
            <a:pPr marL="457200" lvl="0" indent="-457200">
              <a:buFont typeface="Arial" panose="020B0604020202020204" pitchFamily="34" charset="0"/>
              <a:buChar char="•"/>
            </a:pPr>
            <a:r>
              <a:rPr lang="it-IT" sz="2800" dirty="0"/>
              <a:t>Sostegno alla produzione di </a:t>
            </a:r>
            <a:r>
              <a:rPr lang="it-IT" sz="2800" b="1" dirty="0"/>
              <a:t>musica originale dal vivo</a:t>
            </a:r>
            <a:endParaRPr lang="it-IT" sz="2800" dirty="0"/>
          </a:p>
          <a:p>
            <a:pPr marL="457200" lvl="0" indent="-457200">
              <a:buFont typeface="Arial" panose="020B0604020202020204" pitchFamily="34" charset="0"/>
              <a:buChar char="•"/>
            </a:pPr>
            <a:r>
              <a:rPr lang="it-IT" sz="2800" dirty="0"/>
              <a:t>Promozione dei talenti emergenti e dei circuiti musicali</a:t>
            </a:r>
          </a:p>
          <a:p>
            <a:pPr marL="457200" lvl="0" indent="-457200">
              <a:buFont typeface="Arial" panose="020B0604020202020204" pitchFamily="34" charset="0"/>
              <a:buChar char="•"/>
            </a:pPr>
            <a:r>
              <a:rPr lang="it-IT" sz="2800" dirty="0"/>
              <a:t>Valorizzazione dei locali di musica dal vivo come presìdi culturali</a:t>
            </a:r>
          </a:p>
          <a:p>
            <a:pPr marL="457200" lvl="0" indent="-457200">
              <a:buFont typeface="Arial" panose="020B0604020202020204" pitchFamily="34" charset="0"/>
              <a:buChar char="•"/>
            </a:pPr>
            <a:r>
              <a:rPr lang="it-IT" sz="2800" b="1" dirty="0"/>
              <a:t>Emilia-Romagna Music Commission</a:t>
            </a:r>
            <a:endParaRPr lang="it-IT" sz="2800" dirty="0"/>
          </a:p>
          <a:p>
            <a:endParaRPr lang="it-IT" dirty="0"/>
          </a:p>
        </p:txBody>
      </p:sp>
    </p:spTree>
    <p:extLst>
      <p:ext uri="{BB962C8B-B14F-4D97-AF65-F5344CB8AC3E}">
        <p14:creationId xmlns:p14="http://schemas.microsoft.com/office/powerpoint/2010/main" val="1125806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2205B2-3ABE-C9C3-6051-6195664BE3E6}"/>
              </a:ext>
            </a:extLst>
          </p:cNvPr>
          <p:cNvSpPr>
            <a:spLocks noGrp="1"/>
          </p:cNvSpPr>
          <p:nvPr>
            <p:ph type="title"/>
          </p:nvPr>
        </p:nvSpPr>
        <p:spPr/>
        <p:txBody>
          <a:bodyPr/>
          <a:lstStyle/>
          <a:p>
            <a:r>
              <a:rPr lang="it-IT" b="1" i="1" dirty="0"/>
              <a:t>C — ATTIVITÀ CULTURALI </a:t>
            </a:r>
            <a:br>
              <a:rPr lang="it-IT" b="1" i="1" dirty="0"/>
            </a:br>
            <a:endParaRPr lang="it-IT" dirty="0"/>
          </a:p>
        </p:txBody>
      </p:sp>
      <p:sp>
        <p:nvSpPr>
          <p:cNvPr id="3" name="Segnaposto testo 2">
            <a:extLst>
              <a:ext uri="{FF2B5EF4-FFF2-40B4-BE49-F238E27FC236}">
                <a16:creationId xmlns:a16="http://schemas.microsoft.com/office/drawing/2014/main" id="{BD2ADE29-AE9E-0FFA-C7B1-674E5C0DA73A}"/>
              </a:ext>
            </a:extLst>
          </p:cNvPr>
          <p:cNvSpPr>
            <a:spLocks noGrp="1"/>
          </p:cNvSpPr>
          <p:nvPr>
            <p:ph type="body" idx="4294967295"/>
          </p:nvPr>
        </p:nvSpPr>
        <p:spPr>
          <a:xfrm>
            <a:off x="1964533" y="1626872"/>
            <a:ext cx="9002487" cy="4767601"/>
          </a:xfrm>
        </p:spPr>
        <p:txBody>
          <a:bodyPr>
            <a:normAutofit fontScale="92500"/>
          </a:bodyPr>
          <a:lstStyle/>
          <a:p>
            <a:pPr marL="0" lvl="0" indent="0">
              <a:buNone/>
            </a:pPr>
            <a:r>
              <a:rPr lang="it-IT" b="1" i="1" dirty="0"/>
              <a:t>Capo III: Cinema e audiovisivo </a:t>
            </a:r>
          </a:p>
          <a:p>
            <a:pPr marL="0" lvl="0" indent="0">
              <a:buNone/>
            </a:pPr>
            <a:endParaRPr lang="it-IT" b="1" i="1" dirty="0"/>
          </a:p>
          <a:p>
            <a:pPr marL="457200" lvl="0" indent="-457200">
              <a:buFont typeface="Arial" panose="020B0604020202020204" pitchFamily="34" charset="0"/>
              <a:buChar char="•"/>
            </a:pPr>
            <a:r>
              <a:rPr lang="it-IT" dirty="0"/>
              <a:t>Supporto alla</a:t>
            </a:r>
            <a:r>
              <a:rPr lang="it-IT" sz="2800" dirty="0"/>
              <a:t> produzione cinematografica e audiovisiva</a:t>
            </a:r>
          </a:p>
          <a:p>
            <a:pPr marL="457200" lvl="0" indent="-457200">
              <a:buFont typeface="Arial" panose="020B0604020202020204" pitchFamily="34" charset="0"/>
              <a:buChar char="•"/>
            </a:pPr>
            <a:r>
              <a:rPr lang="it-IT" sz="2800" dirty="0"/>
              <a:t>Sostegno allo sviluppo, e attrazione di opere in regione</a:t>
            </a:r>
          </a:p>
          <a:p>
            <a:pPr marL="457200" lvl="0" indent="-457200">
              <a:buFont typeface="Arial" panose="020B0604020202020204" pitchFamily="34" charset="0"/>
              <a:buChar char="•"/>
            </a:pPr>
            <a:r>
              <a:rPr lang="it-IT" sz="2800" dirty="0"/>
              <a:t>Esercizio cinematografico come funzione culturale, non solo strutturale</a:t>
            </a:r>
          </a:p>
          <a:p>
            <a:pPr marL="457200" lvl="0" indent="-457200">
              <a:buFont typeface="Arial" panose="020B0604020202020204" pitchFamily="34" charset="0"/>
              <a:buChar char="•"/>
            </a:pPr>
            <a:r>
              <a:rPr lang="it-IT" sz="2800" dirty="0"/>
              <a:t>Valorizzazione della cultura cinematografica e dei pubblici</a:t>
            </a:r>
          </a:p>
          <a:p>
            <a:pPr marL="457200" lvl="0" indent="-457200">
              <a:buFont typeface="Arial" panose="020B0604020202020204" pitchFamily="34" charset="0"/>
              <a:buChar char="•"/>
            </a:pPr>
            <a:r>
              <a:rPr lang="it-IT" sz="2800" dirty="0"/>
              <a:t>Ruolo strategico della </a:t>
            </a:r>
            <a:r>
              <a:rPr lang="it-IT" sz="2800" b="1" dirty="0"/>
              <a:t>Film Commission</a:t>
            </a:r>
            <a:r>
              <a:rPr lang="it-IT" sz="2800" dirty="0"/>
              <a:t> per produzioni, servizi </a:t>
            </a:r>
          </a:p>
          <a:p>
            <a:endParaRPr lang="it-IT" dirty="0"/>
          </a:p>
        </p:txBody>
      </p:sp>
    </p:spTree>
    <p:extLst>
      <p:ext uri="{BB962C8B-B14F-4D97-AF65-F5344CB8AC3E}">
        <p14:creationId xmlns:p14="http://schemas.microsoft.com/office/powerpoint/2010/main" val="3071450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2B0ED6-80A4-9DB6-9E55-800218E5F6C2}"/>
              </a:ext>
            </a:extLst>
          </p:cNvPr>
          <p:cNvSpPr>
            <a:spLocks noGrp="1"/>
          </p:cNvSpPr>
          <p:nvPr>
            <p:ph type="title"/>
          </p:nvPr>
        </p:nvSpPr>
        <p:spPr/>
        <p:txBody>
          <a:bodyPr>
            <a:normAutofit fontScale="90000"/>
          </a:bodyPr>
          <a:lstStyle/>
          <a:p>
            <a:r>
              <a:rPr lang="it-IT" b="1" i="1" dirty="0"/>
              <a:t>C — ATTIVITÀ CULTURALI </a:t>
            </a:r>
            <a:br>
              <a:rPr lang="it-IT" b="1" i="1" dirty="0"/>
            </a:br>
            <a:br>
              <a:rPr lang="it-IT" dirty="0"/>
            </a:br>
            <a:endParaRPr lang="it-IT" dirty="0"/>
          </a:p>
        </p:txBody>
      </p:sp>
      <p:sp>
        <p:nvSpPr>
          <p:cNvPr id="3" name="Segnaposto testo 2">
            <a:extLst>
              <a:ext uri="{FF2B5EF4-FFF2-40B4-BE49-F238E27FC236}">
                <a16:creationId xmlns:a16="http://schemas.microsoft.com/office/drawing/2014/main" id="{2B28611A-D939-7110-1E3C-DD8AE5CB94B7}"/>
              </a:ext>
            </a:extLst>
          </p:cNvPr>
          <p:cNvSpPr>
            <a:spLocks noGrp="1"/>
          </p:cNvSpPr>
          <p:nvPr>
            <p:ph type="body" idx="4294967295"/>
          </p:nvPr>
        </p:nvSpPr>
        <p:spPr>
          <a:xfrm>
            <a:off x="1964533" y="1554480"/>
            <a:ext cx="9002487" cy="4632093"/>
          </a:xfrm>
        </p:spPr>
        <p:txBody>
          <a:bodyPr/>
          <a:lstStyle/>
          <a:p>
            <a:pPr marL="0" lvl="0" indent="0">
              <a:buNone/>
            </a:pPr>
            <a:r>
              <a:rPr lang="it-IT" b="1" i="1" dirty="0"/>
              <a:t>Capo IV: Promozione culturale</a:t>
            </a:r>
          </a:p>
          <a:p>
            <a:pPr marL="457200" lvl="0" indent="-457200">
              <a:buFont typeface="Arial" panose="020B0604020202020204" pitchFamily="34" charset="0"/>
              <a:buChar char="•"/>
            </a:pPr>
            <a:r>
              <a:rPr lang="it-IT" sz="2800" dirty="0"/>
              <a:t>Definizione chiara ed estesa di “promozione culturale”</a:t>
            </a:r>
          </a:p>
          <a:p>
            <a:pPr marL="457200" lvl="0" indent="-457200">
              <a:buFont typeface="Arial" panose="020B0604020202020204" pitchFamily="34" charset="0"/>
              <a:buChar char="•"/>
            </a:pPr>
            <a:r>
              <a:rPr lang="it-IT" sz="2800" dirty="0"/>
              <a:t>Obiettivi: linguaggi, culture popolari, creatività, partecipazione</a:t>
            </a:r>
          </a:p>
          <a:p>
            <a:pPr marL="457200" lvl="0" indent="-457200">
              <a:buFont typeface="Arial" panose="020B0604020202020204" pitchFamily="34" charset="0"/>
              <a:buChar char="•"/>
            </a:pPr>
            <a:r>
              <a:rPr lang="it-IT" sz="2800" dirty="0"/>
              <a:t>Interventi su progetti nazionali, regionali e sovralocali</a:t>
            </a:r>
          </a:p>
          <a:p>
            <a:pPr marL="457200" lvl="0" indent="-457200">
              <a:buFont typeface="Arial" panose="020B0604020202020204" pitchFamily="34" charset="0"/>
              <a:buChar char="•"/>
            </a:pPr>
            <a:r>
              <a:rPr lang="it-IT" sz="2800" dirty="0"/>
              <a:t>Promozione culturale all’estero e internazionalizzazione</a:t>
            </a:r>
          </a:p>
          <a:p>
            <a:pPr marL="457200" lvl="0" indent="-457200">
              <a:buFont typeface="Arial" panose="020B0604020202020204" pitchFamily="34" charset="0"/>
              <a:buChar char="•"/>
            </a:pPr>
            <a:r>
              <a:rPr lang="it-IT" dirty="0"/>
              <a:t>A</a:t>
            </a:r>
            <a:r>
              <a:rPr lang="it-IT" sz="2800" dirty="0"/>
              <a:t>ttenzione alla qualità dei contenuti culturali</a:t>
            </a:r>
          </a:p>
          <a:p>
            <a:endParaRPr lang="it-IT" dirty="0"/>
          </a:p>
        </p:txBody>
      </p:sp>
    </p:spTree>
    <p:extLst>
      <p:ext uri="{BB962C8B-B14F-4D97-AF65-F5344CB8AC3E}">
        <p14:creationId xmlns:p14="http://schemas.microsoft.com/office/powerpoint/2010/main" val="2162164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358B9-1349-A308-9912-BCC7F606528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49BAA1D-F32B-04DB-00CC-E5890542C396}"/>
              </a:ext>
            </a:extLst>
          </p:cNvPr>
          <p:cNvSpPr>
            <a:spLocks noGrp="1"/>
          </p:cNvSpPr>
          <p:nvPr>
            <p:ph type="title"/>
          </p:nvPr>
        </p:nvSpPr>
        <p:spPr/>
        <p:txBody>
          <a:bodyPr>
            <a:normAutofit fontScale="90000"/>
          </a:bodyPr>
          <a:lstStyle/>
          <a:p>
            <a:r>
              <a:rPr lang="it-IT" b="1" i="1" dirty="0"/>
              <a:t>C — ATTIVITÀ CULTURALI </a:t>
            </a:r>
            <a:br>
              <a:rPr lang="it-IT" b="1" i="1" dirty="0"/>
            </a:br>
            <a:br>
              <a:rPr lang="it-IT" dirty="0"/>
            </a:br>
            <a:endParaRPr lang="it-IT" dirty="0"/>
          </a:p>
        </p:txBody>
      </p:sp>
      <p:sp>
        <p:nvSpPr>
          <p:cNvPr id="3" name="Segnaposto testo 2">
            <a:extLst>
              <a:ext uri="{FF2B5EF4-FFF2-40B4-BE49-F238E27FC236}">
                <a16:creationId xmlns:a16="http://schemas.microsoft.com/office/drawing/2014/main" id="{40AF6A47-28C7-DEA5-3660-9E3C39837769}"/>
              </a:ext>
            </a:extLst>
          </p:cNvPr>
          <p:cNvSpPr>
            <a:spLocks noGrp="1"/>
          </p:cNvSpPr>
          <p:nvPr>
            <p:ph type="body" idx="4294967295"/>
          </p:nvPr>
        </p:nvSpPr>
        <p:spPr>
          <a:xfrm>
            <a:off x="1964533" y="1444752"/>
            <a:ext cx="9002487" cy="4741821"/>
          </a:xfrm>
        </p:spPr>
        <p:txBody>
          <a:bodyPr/>
          <a:lstStyle/>
          <a:p>
            <a:pPr marL="0" indent="0">
              <a:buNone/>
            </a:pPr>
            <a:r>
              <a:rPr lang="it-IT" b="1" dirty="0"/>
              <a:t>CAPO VI – QUALIFICAZIONE DELL’EDUCAZIONE ALLO SPETTACOLO E ALL’AUDIOVISIVO </a:t>
            </a:r>
          </a:p>
          <a:p>
            <a:pPr marL="0" indent="0">
              <a:buNone/>
            </a:pPr>
            <a:endParaRPr lang="it-IT" b="1" dirty="0"/>
          </a:p>
          <a:p>
            <a:r>
              <a:rPr lang="it-IT" dirty="0"/>
              <a:t>Qualificazione dell'educazione e delle pratiche nelle istituzioni scolastiche </a:t>
            </a:r>
          </a:p>
          <a:p>
            <a:r>
              <a:rPr lang="it-IT" dirty="0"/>
              <a:t>Elenchi regionali delle scuole di musica, teatro, cinema e danza</a:t>
            </a:r>
          </a:p>
          <a:p>
            <a:r>
              <a:rPr lang="it-IT" dirty="0"/>
              <a:t>Qualificazione della formazione e della pratica artistica di base</a:t>
            </a:r>
          </a:p>
          <a:p>
            <a:endParaRPr lang="it-IT" dirty="0"/>
          </a:p>
        </p:txBody>
      </p:sp>
    </p:spTree>
    <p:extLst>
      <p:ext uri="{BB962C8B-B14F-4D97-AF65-F5344CB8AC3E}">
        <p14:creationId xmlns:p14="http://schemas.microsoft.com/office/powerpoint/2010/main" val="1636197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020F2A-5633-FB10-B9F2-E4E0C56DBF84}"/>
              </a:ext>
            </a:extLst>
          </p:cNvPr>
          <p:cNvSpPr>
            <a:spLocks noGrp="1"/>
          </p:cNvSpPr>
          <p:nvPr>
            <p:ph type="title"/>
          </p:nvPr>
        </p:nvSpPr>
        <p:spPr/>
        <p:txBody>
          <a:bodyPr>
            <a:normAutofit fontScale="90000"/>
          </a:bodyPr>
          <a:lstStyle/>
          <a:p>
            <a:r>
              <a:rPr lang="it-IT" b="1" i="1" dirty="0"/>
              <a:t>C — ATTIVITÀ CULTURALI </a:t>
            </a:r>
            <a:br>
              <a:rPr lang="it-IT" b="1" i="1" dirty="0"/>
            </a:br>
            <a:r>
              <a:rPr lang="it-IT" b="1" i="1" dirty="0"/>
              <a:t>Capo VI: Qualificazione dell’educazione allo spettacolo e all’audiovisivo</a:t>
            </a:r>
            <a:br>
              <a:rPr lang="it-IT" dirty="0"/>
            </a:br>
            <a:endParaRPr lang="it-IT" dirty="0"/>
          </a:p>
        </p:txBody>
      </p:sp>
      <p:sp>
        <p:nvSpPr>
          <p:cNvPr id="3" name="Segnaposto testo 2">
            <a:extLst>
              <a:ext uri="{FF2B5EF4-FFF2-40B4-BE49-F238E27FC236}">
                <a16:creationId xmlns:a16="http://schemas.microsoft.com/office/drawing/2014/main" id="{0D9E9F16-49DA-742B-A70A-57513B0FB29E}"/>
              </a:ext>
            </a:extLst>
          </p:cNvPr>
          <p:cNvSpPr>
            <a:spLocks noGrp="1"/>
          </p:cNvSpPr>
          <p:nvPr>
            <p:ph type="body" idx="4294967295"/>
          </p:nvPr>
        </p:nvSpPr>
        <p:spPr>
          <a:xfrm>
            <a:off x="1964533" y="1883664"/>
            <a:ext cx="9002487" cy="4302909"/>
          </a:xfrm>
        </p:spPr>
        <p:txBody>
          <a:bodyPr/>
          <a:lstStyle/>
          <a:p>
            <a:pPr marL="457200" lvl="0" indent="-457200">
              <a:buFont typeface="Arial" panose="020B0604020202020204" pitchFamily="34" charset="0"/>
              <a:buChar char="•"/>
            </a:pPr>
            <a:r>
              <a:rPr lang="it-IT" sz="2800" dirty="0"/>
              <a:t>Estensione a danza e teatro delle policy già operative per la musica (scuole, bande e cori)</a:t>
            </a:r>
          </a:p>
          <a:p>
            <a:pPr marL="457200" lvl="0" indent="-457200">
              <a:buFont typeface="Arial" panose="020B0604020202020204" pitchFamily="34" charset="0"/>
              <a:buChar char="•"/>
            </a:pPr>
            <a:r>
              <a:rPr lang="it-IT" sz="2800" dirty="0"/>
              <a:t>Sostegno alle pratiche artistiche come </a:t>
            </a:r>
            <a:r>
              <a:rPr lang="it-IT" sz="2800" b="1" dirty="0"/>
              <a:t>diritto educativo</a:t>
            </a:r>
            <a:endParaRPr lang="it-IT" sz="2800" dirty="0"/>
          </a:p>
          <a:p>
            <a:pPr marL="457200" lvl="0" indent="-457200">
              <a:buFont typeface="Arial" panose="020B0604020202020204" pitchFamily="34" charset="0"/>
              <a:buChar char="•"/>
            </a:pPr>
            <a:r>
              <a:rPr lang="it-IT" sz="2800" dirty="0"/>
              <a:t>Collaborazioni scuola–istituzioni culturali</a:t>
            </a:r>
          </a:p>
          <a:p>
            <a:pPr marL="457200" lvl="0" indent="-457200">
              <a:buFont typeface="Arial" panose="020B0604020202020204" pitchFamily="34" charset="0"/>
              <a:buChar char="•"/>
            </a:pPr>
            <a:r>
              <a:rPr lang="it-IT" sz="2800" dirty="0"/>
              <a:t>Elenchi regionali per garantire qualità dell’offerta formativa</a:t>
            </a:r>
          </a:p>
          <a:p>
            <a:pPr marL="457200" lvl="0" indent="-457200">
              <a:buFont typeface="Arial" panose="020B0604020202020204" pitchFamily="34" charset="0"/>
              <a:buChar char="•"/>
            </a:pPr>
            <a:r>
              <a:rPr lang="it-IT" sz="2800" dirty="0"/>
              <a:t>Inclusione, dialogo interculturale, accesso ai linguaggi artistici</a:t>
            </a:r>
          </a:p>
          <a:p>
            <a:endParaRPr lang="it-IT" dirty="0"/>
          </a:p>
        </p:txBody>
      </p:sp>
    </p:spTree>
    <p:extLst>
      <p:ext uri="{BB962C8B-B14F-4D97-AF65-F5344CB8AC3E}">
        <p14:creationId xmlns:p14="http://schemas.microsoft.com/office/powerpoint/2010/main" val="447445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AB3FBB-A868-7BB4-699D-EDC639EE1D51}"/>
              </a:ext>
            </a:extLst>
          </p:cNvPr>
          <p:cNvSpPr>
            <a:spLocks noGrp="1"/>
          </p:cNvSpPr>
          <p:nvPr>
            <p:ph type="title"/>
          </p:nvPr>
        </p:nvSpPr>
        <p:spPr>
          <a:xfrm>
            <a:off x="1959748" y="463527"/>
            <a:ext cx="9139256" cy="1163345"/>
          </a:xfrm>
        </p:spPr>
        <p:txBody>
          <a:bodyPr/>
          <a:lstStyle/>
          <a:p>
            <a:r>
              <a:rPr lang="it-IT" b="1" dirty="0">
                <a:effectLst>
                  <a:outerShdw blurRad="38100" dist="38100" dir="2700000" algn="tl">
                    <a:srgbClr val="000000">
                      <a:alpha val="43137"/>
                    </a:srgbClr>
                  </a:outerShdw>
                </a:effectLst>
                <a:latin typeface="Host Grotesk"/>
              </a:rPr>
              <a:t>D — MEMORIA DELL'ETA' CONTEMPORANEA</a:t>
            </a:r>
            <a:endParaRPr lang="it-IT" dirty="0">
              <a:effectLst>
                <a:outerShdw blurRad="38100" dist="38100" dir="2700000" algn="tl">
                  <a:srgbClr val="000000">
                    <a:alpha val="43137"/>
                  </a:srgbClr>
                </a:outerShdw>
              </a:effectLst>
            </a:endParaRPr>
          </a:p>
        </p:txBody>
      </p:sp>
      <p:sp>
        <p:nvSpPr>
          <p:cNvPr id="3" name="Segnaposto testo 2">
            <a:extLst>
              <a:ext uri="{FF2B5EF4-FFF2-40B4-BE49-F238E27FC236}">
                <a16:creationId xmlns:a16="http://schemas.microsoft.com/office/drawing/2014/main" id="{388FC266-1A34-426F-1833-4A0F25E9D0C1}"/>
              </a:ext>
            </a:extLst>
          </p:cNvPr>
          <p:cNvSpPr>
            <a:spLocks noGrp="1"/>
          </p:cNvSpPr>
          <p:nvPr>
            <p:ph type="body" idx="4294967295"/>
          </p:nvPr>
        </p:nvSpPr>
        <p:spPr>
          <a:xfrm>
            <a:off x="1817995" y="1465178"/>
            <a:ext cx="9496177" cy="4589854"/>
          </a:xfrm>
        </p:spPr>
        <p:txBody>
          <a:bodyPr/>
          <a:lstStyle/>
          <a:p>
            <a:pPr marL="457200" indent="-457200">
              <a:buFont typeface="Arial" panose="020B0604020202020204" pitchFamily="34" charset="0"/>
              <a:buChar char="•"/>
            </a:pPr>
            <a:r>
              <a:rPr lang="it-IT" dirty="0">
                <a:latin typeface="Host Grotesk"/>
              </a:rPr>
              <a:t>Estensione</a:t>
            </a:r>
            <a:r>
              <a:rPr lang="it-IT" sz="2800" dirty="0">
                <a:latin typeface="Host Grotesk"/>
              </a:rPr>
              <a:t> delle norme sulla memoria </a:t>
            </a:r>
            <a:r>
              <a:rPr lang="it-IT" dirty="0">
                <a:latin typeface="Host Grotesk"/>
              </a:rPr>
              <a:t>del Novecento alla nascita del Tricolore e al Risorgimento quali radici fondative della coscienza nazionale e democratica</a:t>
            </a:r>
            <a:endParaRPr lang="en-US" dirty="0"/>
          </a:p>
          <a:p>
            <a:pPr marL="457200" lvl="0" indent="-457200">
              <a:buFont typeface="Arial" panose="020B0604020202020204" pitchFamily="34" charset="0"/>
              <a:buChar char="•"/>
            </a:pPr>
            <a:r>
              <a:rPr lang="it-IT" sz="2800" dirty="0"/>
              <a:t>Promozione della ricerca e della didattica storica</a:t>
            </a:r>
          </a:p>
          <a:p>
            <a:pPr marL="457200" lvl="0" indent="-457200">
              <a:buFont typeface="Arial" panose="020B0604020202020204" pitchFamily="34" charset="0"/>
              <a:buChar char="•"/>
            </a:pPr>
            <a:r>
              <a:rPr lang="it-IT" sz="2800" dirty="0"/>
              <a:t>Valorizzazione dei luoghi della memoria e del Tricolore</a:t>
            </a:r>
          </a:p>
          <a:p>
            <a:pPr marL="457200" lvl="0" indent="-457200">
              <a:buFont typeface="Arial" panose="020B0604020202020204" pitchFamily="34" charset="0"/>
              <a:buChar char="•"/>
            </a:pPr>
            <a:r>
              <a:rPr lang="it-IT" sz="2800" dirty="0"/>
              <a:t>Collaborazione con istituti storici, associazioni e reti civiche</a:t>
            </a:r>
          </a:p>
          <a:p>
            <a:pPr marL="457200" indent="-457200">
              <a:buFont typeface="Arial" panose="020B0604020202020204" pitchFamily="34" charset="0"/>
            </a:pPr>
            <a:r>
              <a:rPr lang="it-IT" dirty="0">
                <a:latin typeface="Host Grotesk"/>
              </a:rPr>
              <a:t>Istituti storici come patrimonio culturale regionale</a:t>
            </a:r>
            <a:endParaRPr lang="it-IT" dirty="0"/>
          </a:p>
          <a:p>
            <a:endParaRPr lang="it-IT" dirty="0"/>
          </a:p>
        </p:txBody>
      </p:sp>
    </p:spTree>
    <p:extLst>
      <p:ext uri="{BB962C8B-B14F-4D97-AF65-F5344CB8AC3E}">
        <p14:creationId xmlns:p14="http://schemas.microsoft.com/office/powerpoint/2010/main" val="2660731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3DD878-BADC-FCFA-BA78-9AC53D800201}"/>
              </a:ext>
            </a:extLst>
          </p:cNvPr>
          <p:cNvSpPr>
            <a:spLocks noGrp="1"/>
          </p:cNvSpPr>
          <p:nvPr>
            <p:ph type="title"/>
          </p:nvPr>
        </p:nvSpPr>
        <p:spPr/>
        <p:txBody>
          <a:bodyPr>
            <a:normAutofit/>
          </a:bodyPr>
          <a:lstStyle/>
          <a:p>
            <a:r>
              <a:rPr lang="it-IT" b="1" dirty="0">
                <a:effectLst>
                  <a:outerShdw blurRad="38100" dist="38100" dir="2700000" algn="tl">
                    <a:srgbClr val="000000">
                      <a:alpha val="43137"/>
                    </a:srgbClr>
                  </a:outerShdw>
                </a:effectLst>
                <a:latin typeface="Host Grotesk"/>
              </a:rPr>
              <a:t> E — DISPOSIZIONI ATTUATIVE, FINANZIARIE E 	FINALI</a:t>
            </a:r>
            <a:endParaRPr lang="it-IT" dirty="0"/>
          </a:p>
        </p:txBody>
      </p:sp>
      <p:sp>
        <p:nvSpPr>
          <p:cNvPr id="3" name="Segnaposto testo 2">
            <a:extLst>
              <a:ext uri="{FF2B5EF4-FFF2-40B4-BE49-F238E27FC236}">
                <a16:creationId xmlns:a16="http://schemas.microsoft.com/office/drawing/2014/main" id="{82F3C12F-9E8D-BC39-2C87-8C52EB2843F7}"/>
              </a:ext>
            </a:extLst>
          </p:cNvPr>
          <p:cNvSpPr>
            <a:spLocks noGrp="1"/>
          </p:cNvSpPr>
          <p:nvPr>
            <p:ph type="body" idx="4294967295"/>
          </p:nvPr>
        </p:nvSpPr>
        <p:spPr>
          <a:xfrm>
            <a:off x="1748289" y="1627031"/>
            <a:ext cx="9002487" cy="4096164"/>
          </a:xfrm>
        </p:spPr>
        <p:txBody>
          <a:bodyPr>
            <a:normAutofit fontScale="55000" lnSpcReduction="20000"/>
          </a:bodyPr>
          <a:lstStyle/>
          <a:p>
            <a:pPr marL="0" lvl="0" indent="0">
              <a:buNone/>
            </a:pPr>
            <a:r>
              <a:rPr lang="it-IT" sz="4000" b="1" dirty="0"/>
              <a:t>2 Programmi pluriennali della cultura</a:t>
            </a:r>
          </a:p>
          <a:p>
            <a:pPr marL="0" lvl="0" indent="0">
              <a:buNone/>
            </a:pPr>
            <a:endParaRPr lang="it-IT" sz="4000" b="1" dirty="0"/>
          </a:p>
          <a:p>
            <a:pPr marL="0" lvl="0" indent="0">
              <a:buNone/>
            </a:pPr>
            <a:r>
              <a:rPr lang="it-IT" sz="3100" b="1" dirty="0"/>
              <a:t>a) Attività culturali </a:t>
            </a:r>
          </a:p>
          <a:p>
            <a:pPr marL="0" lvl="0" indent="0">
              <a:buNone/>
            </a:pPr>
            <a:r>
              <a:rPr lang="it-IT" sz="3100" b="1" dirty="0"/>
              <a:t>b) Patrimonio, Servizi e Memoria dell’Età contemporanea</a:t>
            </a:r>
          </a:p>
          <a:p>
            <a:pPr marL="0" lvl="0" indent="0">
              <a:buNone/>
            </a:pPr>
            <a:endParaRPr lang="it-IT" sz="3100" b="1" dirty="0"/>
          </a:p>
          <a:p>
            <a:pPr marL="457200" lvl="0" indent="-457200">
              <a:buFont typeface="Arial" panose="020B0604020202020204" pitchFamily="34" charset="0"/>
              <a:buChar char="•"/>
            </a:pPr>
            <a:r>
              <a:rPr lang="it-IT" sz="3800" dirty="0">
                <a:latin typeface="Host Grotesk"/>
              </a:rPr>
              <a:t>Strumenti attuativi: convenzioni, intese, amministrazione condivisa</a:t>
            </a:r>
          </a:p>
          <a:p>
            <a:pPr marL="457200" lvl="0" indent="-457200">
              <a:buFont typeface="Arial" panose="020B0604020202020204" pitchFamily="34" charset="0"/>
              <a:buChar char="•"/>
            </a:pPr>
            <a:endParaRPr lang="it-IT" sz="3800" dirty="0"/>
          </a:p>
          <a:p>
            <a:pPr marL="457200" lvl="0" indent="-457200">
              <a:buFont typeface="Arial" panose="020B0604020202020204" pitchFamily="34" charset="0"/>
              <a:buChar char="•"/>
            </a:pPr>
            <a:r>
              <a:rPr lang="it-IT" sz="3800" dirty="0"/>
              <a:t>Criteri unificati per contributi e sostegni</a:t>
            </a:r>
          </a:p>
          <a:p>
            <a:pPr marL="457200" lvl="0" indent="-457200">
              <a:buFont typeface="Arial" panose="020B0604020202020204" pitchFamily="34" charset="0"/>
              <a:buChar char="•"/>
            </a:pPr>
            <a:endParaRPr lang="it-IT" sz="3800" dirty="0"/>
          </a:p>
          <a:p>
            <a:pPr marL="457200" lvl="0" indent="-457200">
              <a:buFont typeface="Arial" panose="020B0604020202020204" pitchFamily="34" charset="0"/>
              <a:buChar char="•"/>
            </a:pPr>
            <a:r>
              <a:rPr lang="it-IT" sz="3800" dirty="0"/>
              <a:t>Osservatorio regionale per la cultura</a:t>
            </a:r>
          </a:p>
          <a:p>
            <a:pPr marL="0" lvl="0" indent="0">
              <a:buNone/>
            </a:pPr>
            <a:endParaRPr lang="it-IT" sz="3800" dirty="0"/>
          </a:p>
          <a:p>
            <a:pPr marL="457200" lvl="0" indent="-457200">
              <a:buFont typeface="Arial" panose="020B0604020202020204" pitchFamily="34" charset="0"/>
              <a:buChar char="•"/>
            </a:pPr>
            <a:r>
              <a:rPr lang="it-IT" sz="3800" dirty="0"/>
              <a:t>Comitato scientifico regionale</a:t>
            </a:r>
          </a:p>
          <a:p>
            <a:endParaRPr lang="it-IT" dirty="0"/>
          </a:p>
        </p:txBody>
      </p:sp>
    </p:spTree>
    <p:extLst>
      <p:ext uri="{BB962C8B-B14F-4D97-AF65-F5344CB8AC3E}">
        <p14:creationId xmlns:p14="http://schemas.microsoft.com/office/powerpoint/2010/main" val="1089247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8A21BD-9CE7-0E05-1A2A-56AEFF84E0CC}"/>
              </a:ext>
            </a:extLst>
          </p:cNvPr>
          <p:cNvSpPr>
            <a:spLocks noGrp="1"/>
          </p:cNvSpPr>
          <p:nvPr>
            <p:ph type="title"/>
          </p:nvPr>
        </p:nvSpPr>
        <p:spPr/>
        <p:txBody>
          <a:bodyPr/>
          <a:lstStyle/>
          <a:p>
            <a:r>
              <a:rPr lang="it-IT" b="1" i="1" dirty="0"/>
              <a:t>Nuove politiche, nuovi strumenti </a:t>
            </a:r>
          </a:p>
        </p:txBody>
      </p:sp>
      <p:sp>
        <p:nvSpPr>
          <p:cNvPr id="3" name="Segnaposto testo 2">
            <a:extLst>
              <a:ext uri="{FF2B5EF4-FFF2-40B4-BE49-F238E27FC236}">
                <a16:creationId xmlns:a16="http://schemas.microsoft.com/office/drawing/2014/main" id="{93D867E0-2811-280F-7591-6574C6508A25}"/>
              </a:ext>
            </a:extLst>
          </p:cNvPr>
          <p:cNvSpPr>
            <a:spLocks noGrp="1"/>
          </p:cNvSpPr>
          <p:nvPr>
            <p:ph type="body" idx="4294967295"/>
          </p:nvPr>
        </p:nvSpPr>
        <p:spPr>
          <a:xfrm>
            <a:off x="1964533" y="1554480"/>
            <a:ext cx="9002487" cy="4632093"/>
          </a:xfrm>
        </p:spPr>
        <p:txBody>
          <a:bodyPr/>
          <a:lstStyle/>
          <a:p>
            <a:pPr marL="285750" indent="-285750">
              <a:buFont typeface="Arial" panose="020B0604020202020204" pitchFamily="34" charset="0"/>
              <a:buChar char="•"/>
            </a:pPr>
            <a:r>
              <a:rPr lang="it-IT" sz="2800" dirty="0"/>
              <a:t>Infrastrutture e spazi: rigenerazione urbana a base culturale; spazi culturali polifunzionali </a:t>
            </a:r>
          </a:p>
          <a:p>
            <a:pPr marL="285750" indent="-285750">
              <a:buFont typeface="Arial" panose="020B0604020202020204" pitchFamily="34" charset="0"/>
              <a:buChar char="•"/>
            </a:pPr>
            <a:r>
              <a:rPr lang="it-IT" dirty="0"/>
              <a:t>Interventi sulla memoria estesi al Risorgimento</a:t>
            </a:r>
          </a:p>
          <a:p>
            <a:pPr marL="285750" indent="-285750">
              <a:buFont typeface="Arial" panose="020B0604020202020204" pitchFamily="34" charset="0"/>
              <a:buChar char="•"/>
            </a:pPr>
            <a:r>
              <a:rPr lang="it-IT" sz="2800" dirty="0"/>
              <a:t>Carnevali storici: possibilità di incentivi su investimenti</a:t>
            </a:r>
          </a:p>
          <a:p>
            <a:pPr marL="285750" indent="-285750">
              <a:buFont typeface="Arial" panose="020B0604020202020204" pitchFamily="34" charset="0"/>
              <a:buChar char="•"/>
            </a:pPr>
            <a:r>
              <a:rPr lang="it-IT" sz="2800" dirty="0"/>
              <a:t>Interventi su scuole di danza e teatro</a:t>
            </a:r>
          </a:p>
          <a:p>
            <a:pPr marL="285750" indent="-285750">
              <a:buFont typeface="Arial" panose="020B0604020202020204" pitchFamily="34" charset="0"/>
              <a:buChar char="•"/>
            </a:pPr>
            <a:r>
              <a:rPr lang="it-IT" sz="2800" dirty="0"/>
              <a:t>Amministrazione condivisa</a:t>
            </a:r>
          </a:p>
          <a:p>
            <a:pPr marL="285750" indent="-285750">
              <a:buFont typeface="Arial" panose="020B0604020202020204" pitchFamily="34" charset="0"/>
              <a:buChar char="•"/>
            </a:pPr>
            <a:r>
              <a:rPr lang="it-IT" dirty="0"/>
              <a:t>Approccio di filiera «ICC» a tutti gli ambiti della cultura</a:t>
            </a:r>
            <a:endParaRPr lang="it-IT" sz="2800"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p:txBody>
      </p:sp>
    </p:spTree>
    <p:extLst>
      <p:ext uri="{BB962C8B-B14F-4D97-AF65-F5344CB8AC3E}">
        <p14:creationId xmlns:p14="http://schemas.microsoft.com/office/powerpoint/2010/main" val="1075210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DD3B94-E88B-3C78-366F-51835AADDB97}"/>
              </a:ext>
            </a:extLst>
          </p:cNvPr>
          <p:cNvSpPr>
            <a:spLocks noGrp="1"/>
          </p:cNvSpPr>
          <p:nvPr>
            <p:ph type="title"/>
          </p:nvPr>
        </p:nvSpPr>
        <p:spPr/>
        <p:txBody>
          <a:bodyPr/>
          <a:lstStyle/>
          <a:p>
            <a:r>
              <a:rPr lang="it-IT" b="1" i="1" dirty="0"/>
              <a:t>Perché una nuova legge</a:t>
            </a:r>
            <a:br>
              <a:rPr lang="it-IT" dirty="0"/>
            </a:br>
            <a:endParaRPr lang="it-IT" dirty="0"/>
          </a:p>
        </p:txBody>
      </p:sp>
      <p:sp>
        <p:nvSpPr>
          <p:cNvPr id="3" name="Segnaposto testo 2">
            <a:extLst>
              <a:ext uri="{FF2B5EF4-FFF2-40B4-BE49-F238E27FC236}">
                <a16:creationId xmlns:a16="http://schemas.microsoft.com/office/drawing/2014/main" id="{50C45BA6-AD96-2DC2-4097-D6BCDF7BED78}"/>
              </a:ext>
            </a:extLst>
          </p:cNvPr>
          <p:cNvSpPr>
            <a:spLocks noGrp="1"/>
          </p:cNvSpPr>
          <p:nvPr>
            <p:ph type="body" idx="4294967295"/>
          </p:nvPr>
        </p:nvSpPr>
        <p:spPr>
          <a:xfrm>
            <a:off x="1772509" y="1847088"/>
            <a:ext cx="9002487" cy="4348629"/>
          </a:xfrm>
        </p:spPr>
        <p:txBody>
          <a:bodyPr/>
          <a:lstStyle/>
          <a:p>
            <a:pPr marL="457200" lvl="0" indent="-457200">
              <a:buFont typeface="Arial" panose="020B0604020202020204" pitchFamily="34" charset="0"/>
              <a:buChar char="•"/>
            </a:pPr>
            <a:r>
              <a:rPr lang="it-IT" sz="2800" dirty="0"/>
              <a:t>Ammodernare un insieme di norme frammentate e  stratificat</a:t>
            </a:r>
            <a:r>
              <a:rPr lang="it-IT" dirty="0"/>
              <a:t>e </a:t>
            </a:r>
            <a:r>
              <a:rPr lang="it-IT" sz="2800" dirty="0"/>
              <a:t>in un periodo di oltre 20 anni  </a:t>
            </a:r>
          </a:p>
          <a:p>
            <a:pPr marL="457200" lvl="0" indent="-457200">
              <a:buFont typeface="Arial" panose="020B0604020202020204" pitchFamily="34" charset="0"/>
              <a:buChar char="•"/>
            </a:pPr>
            <a:r>
              <a:rPr lang="it-IT" sz="2800" dirty="0"/>
              <a:t>Offrire un quadro unico più semplice e leggibile</a:t>
            </a:r>
          </a:p>
          <a:p>
            <a:pPr marL="457200" lvl="0" indent="-457200">
              <a:buFont typeface="Arial" panose="020B0604020202020204" pitchFamily="34" charset="0"/>
              <a:buChar char="•"/>
            </a:pPr>
            <a:r>
              <a:rPr lang="it-IT" sz="2800" dirty="0"/>
              <a:t>Rafforzare la cultura come diritto e presidio democratico</a:t>
            </a:r>
          </a:p>
          <a:p>
            <a:pPr marL="457200" lvl="0" indent="-457200">
              <a:buFont typeface="Arial" panose="020B0604020202020204" pitchFamily="34" charset="0"/>
              <a:buChar char="•"/>
            </a:pPr>
            <a:r>
              <a:rPr lang="it-IT" sz="2800" dirty="0"/>
              <a:t>Dare stabilità programmatica agli operatori culturali</a:t>
            </a:r>
          </a:p>
          <a:p>
            <a:pPr marL="457200" lvl="0" indent="-457200">
              <a:buFont typeface="Arial" panose="020B0604020202020204" pitchFamily="34" charset="0"/>
              <a:buChar char="•"/>
            </a:pPr>
            <a:r>
              <a:rPr lang="it-IT" sz="2800" dirty="0"/>
              <a:t>Sostenere l’integrazione tra politiche e territori</a:t>
            </a:r>
          </a:p>
          <a:p>
            <a:endParaRPr lang="it-IT" dirty="0"/>
          </a:p>
        </p:txBody>
      </p:sp>
    </p:spTree>
    <p:extLst>
      <p:ext uri="{BB962C8B-B14F-4D97-AF65-F5344CB8AC3E}">
        <p14:creationId xmlns:p14="http://schemas.microsoft.com/office/powerpoint/2010/main" val="876915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BE8FD4-A38C-9A78-F66A-968AE4DC7C43}"/>
              </a:ext>
            </a:extLst>
          </p:cNvPr>
          <p:cNvSpPr>
            <a:spLocks noGrp="1"/>
          </p:cNvSpPr>
          <p:nvPr>
            <p:ph type="title"/>
          </p:nvPr>
        </p:nvSpPr>
        <p:spPr/>
        <p:txBody>
          <a:bodyPr/>
          <a:lstStyle/>
          <a:p>
            <a:r>
              <a:rPr lang="it-IT" b="1" i="1"/>
              <a:t>Conclusioni</a:t>
            </a:r>
            <a:br>
              <a:rPr lang="it-IT"/>
            </a:br>
            <a:endParaRPr lang="it-IT"/>
          </a:p>
        </p:txBody>
      </p:sp>
      <p:sp>
        <p:nvSpPr>
          <p:cNvPr id="3" name="Segnaposto testo 2">
            <a:extLst>
              <a:ext uri="{FF2B5EF4-FFF2-40B4-BE49-F238E27FC236}">
                <a16:creationId xmlns:a16="http://schemas.microsoft.com/office/drawing/2014/main" id="{FCAF9DAD-BB52-7080-22A2-A1102C9AB306}"/>
              </a:ext>
            </a:extLst>
          </p:cNvPr>
          <p:cNvSpPr>
            <a:spLocks noGrp="1"/>
          </p:cNvSpPr>
          <p:nvPr>
            <p:ph type="body" idx="4294967295"/>
          </p:nvPr>
        </p:nvSpPr>
        <p:spPr>
          <a:xfrm>
            <a:off x="1954235" y="1719548"/>
            <a:ext cx="9002487" cy="4559701"/>
          </a:xfrm>
        </p:spPr>
        <p:txBody>
          <a:bodyPr/>
          <a:lstStyle/>
          <a:p>
            <a:pPr marL="457200" indent="-457200">
              <a:buFont typeface="Arial" panose="020B0604020202020204" pitchFamily="34" charset="0"/>
              <a:buChar char="•"/>
            </a:pPr>
            <a:r>
              <a:rPr lang="it-IT" sz="2800" dirty="0"/>
              <a:t>Una legge «quadro» moderna, organica e semplificata</a:t>
            </a:r>
          </a:p>
          <a:p>
            <a:pPr marL="457200" lvl="0" indent="-457200">
              <a:buFont typeface="Arial" panose="020B0604020202020204" pitchFamily="34" charset="0"/>
              <a:buChar char="•"/>
            </a:pPr>
            <a:r>
              <a:rPr lang="it-IT" sz="2800" dirty="0"/>
              <a:t>Cultura come infrastruttura civile, educativa e sociale</a:t>
            </a:r>
          </a:p>
          <a:p>
            <a:pPr marL="457200" lvl="0" indent="-457200">
              <a:buFont typeface="Arial" panose="020B0604020202020204" pitchFamily="34" charset="0"/>
              <a:buChar char="•"/>
            </a:pPr>
            <a:r>
              <a:rPr lang="it-IT" sz="2800" dirty="0"/>
              <a:t>Approccio «di filiera» esteso a tutti gli ambiti della cultura e della creatività</a:t>
            </a:r>
          </a:p>
          <a:p>
            <a:pPr marL="457200" indent="-457200">
              <a:buFont typeface="Arial" panose="020B0604020202020204" pitchFamily="34" charset="0"/>
              <a:buChar char="•"/>
            </a:pPr>
            <a:r>
              <a:rPr lang="it-IT" sz="2800" dirty="0">
                <a:latin typeface="Host Grotesk"/>
              </a:rPr>
              <a:t>Sistema culturale più forte</a:t>
            </a:r>
            <a:r>
              <a:rPr lang="it-IT" dirty="0">
                <a:latin typeface="Host Grotesk"/>
              </a:rPr>
              <a:t>,</a:t>
            </a:r>
            <a:r>
              <a:rPr lang="it-IT" sz="2800" dirty="0">
                <a:latin typeface="Host Grotesk"/>
              </a:rPr>
              <a:t> </a:t>
            </a:r>
            <a:r>
              <a:rPr lang="it-IT" dirty="0">
                <a:latin typeface="Host Grotesk"/>
              </a:rPr>
              <a:t>innovativo </a:t>
            </a:r>
            <a:r>
              <a:rPr lang="it-IT" sz="2800" dirty="0">
                <a:latin typeface="Host Grotesk"/>
              </a:rPr>
              <a:t>e competitivo</a:t>
            </a:r>
          </a:p>
          <a:p>
            <a:pPr marL="457200" lvl="0" indent="-457200">
              <a:buFont typeface="Arial" panose="020B0604020202020204" pitchFamily="34" charset="0"/>
              <a:buChar char="•"/>
            </a:pPr>
            <a:r>
              <a:rPr lang="it-IT" sz="2800" dirty="0"/>
              <a:t>Visione coordinata per persone, comunità e territori</a:t>
            </a:r>
          </a:p>
          <a:p>
            <a:endParaRPr lang="it-IT" sz="2800" dirty="0"/>
          </a:p>
          <a:p>
            <a:endParaRPr lang="it-IT" dirty="0"/>
          </a:p>
        </p:txBody>
      </p:sp>
    </p:spTree>
    <p:extLst>
      <p:ext uri="{BB962C8B-B14F-4D97-AF65-F5344CB8AC3E}">
        <p14:creationId xmlns:p14="http://schemas.microsoft.com/office/powerpoint/2010/main" val="1719070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27B70-C569-BDD6-F486-72A9AEB5EDD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458D871-5D05-3C3D-C7B1-E2AE3FCCD822}"/>
              </a:ext>
            </a:extLst>
          </p:cNvPr>
          <p:cNvSpPr>
            <a:spLocks noGrp="1"/>
          </p:cNvSpPr>
          <p:nvPr>
            <p:ph type="title"/>
          </p:nvPr>
        </p:nvSpPr>
        <p:spPr/>
        <p:txBody>
          <a:bodyPr/>
          <a:lstStyle/>
          <a:p>
            <a:r>
              <a:rPr lang="it-IT" b="1" i="1" dirty="0"/>
              <a:t>Percorso di approvazione</a:t>
            </a:r>
            <a:endParaRPr lang="it-IT" dirty="0"/>
          </a:p>
        </p:txBody>
      </p:sp>
      <p:sp>
        <p:nvSpPr>
          <p:cNvPr id="3" name="Segnaposto testo 2">
            <a:extLst>
              <a:ext uri="{FF2B5EF4-FFF2-40B4-BE49-F238E27FC236}">
                <a16:creationId xmlns:a16="http://schemas.microsoft.com/office/drawing/2014/main" id="{412ED448-235C-0F54-D5AA-460D34BF88E7}"/>
              </a:ext>
            </a:extLst>
          </p:cNvPr>
          <p:cNvSpPr>
            <a:spLocks noGrp="1"/>
          </p:cNvSpPr>
          <p:nvPr>
            <p:ph type="body" idx="4294967295"/>
          </p:nvPr>
        </p:nvSpPr>
        <p:spPr>
          <a:xfrm>
            <a:off x="1581913" y="1719548"/>
            <a:ext cx="9374810" cy="4559701"/>
          </a:xfrm>
        </p:spPr>
        <p:txBody>
          <a:bodyPr>
            <a:normAutofit fontScale="92500" lnSpcReduction="10000"/>
          </a:bodyPr>
          <a:lstStyle/>
          <a:p>
            <a:pPr marL="457200" indent="-457200">
              <a:buFont typeface="Arial" panose="020B0604020202020204" pitchFamily="34" charset="0"/>
              <a:buChar char="•"/>
            </a:pPr>
            <a:endParaRPr lang="it-IT" sz="2400" dirty="0"/>
          </a:p>
          <a:p>
            <a:pPr marL="0" indent="0">
              <a:buNone/>
            </a:pPr>
            <a:r>
              <a:rPr lang="it-IT" sz="2400" dirty="0"/>
              <a:t>Su </a:t>
            </a:r>
          </a:p>
          <a:p>
            <a:pPr marL="0" indent="0">
              <a:buNone/>
            </a:pPr>
            <a:r>
              <a:rPr lang="it-IT" sz="2400" dirty="0"/>
              <a:t> </a:t>
            </a:r>
          </a:p>
          <a:p>
            <a:pPr marL="0" indent="0">
              <a:buNone/>
            </a:pPr>
            <a:endParaRPr lang="it-IT" sz="2400" dirty="0"/>
          </a:p>
          <a:p>
            <a:pPr marL="0" indent="0">
              <a:buNone/>
            </a:pPr>
            <a:r>
              <a:rPr lang="it-IT" sz="2400" dirty="0"/>
              <a:t>saranno pubblicati nel mese di aprile i documenti e le tappe.</a:t>
            </a:r>
          </a:p>
          <a:p>
            <a:pPr marL="0" indent="0">
              <a:buNone/>
            </a:pPr>
            <a:endParaRPr lang="it-IT" sz="2400" dirty="0"/>
          </a:p>
          <a:p>
            <a:pPr marL="457200" indent="-457200">
              <a:buFont typeface="Arial" panose="020B0604020202020204" pitchFamily="34" charset="0"/>
              <a:buChar char="•"/>
            </a:pPr>
            <a:r>
              <a:rPr lang="it-IT" sz="2400" dirty="0"/>
              <a:t>Maggio – Termine delle consultazioni</a:t>
            </a:r>
          </a:p>
          <a:p>
            <a:pPr marL="457200" lvl="0" indent="-457200">
              <a:buFont typeface="Arial" panose="020B0604020202020204" pitchFamily="34" charset="0"/>
              <a:buChar char="•"/>
            </a:pPr>
            <a:r>
              <a:rPr lang="it-IT" sz="2400" dirty="0"/>
              <a:t>Giugno - Parere Consiglio Autonomie Locali </a:t>
            </a:r>
          </a:p>
          <a:p>
            <a:pPr marL="457200" lvl="0" indent="-457200">
              <a:buFont typeface="Arial" panose="020B0604020202020204" pitchFamily="34" charset="0"/>
              <a:buChar char="•"/>
            </a:pPr>
            <a:r>
              <a:rPr lang="it-IT" sz="2400" dirty="0"/>
              <a:t>Luglio - Approvazione da parte della Giunta  </a:t>
            </a:r>
          </a:p>
          <a:p>
            <a:pPr marL="457200" indent="-457200">
              <a:buFont typeface="Arial" panose="020B0604020202020204" pitchFamily="34" charset="0"/>
              <a:buChar char="•"/>
            </a:pPr>
            <a:r>
              <a:rPr lang="it-IT" sz="2400" dirty="0">
                <a:latin typeface="Host Grotesk"/>
              </a:rPr>
              <a:t>Luglio/ottobre –Assemblea legislativa</a:t>
            </a:r>
          </a:p>
          <a:p>
            <a:pPr marL="457200" lvl="0" indent="-457200">
              <a:buFont typeface="Arial" panose="020B0604020202020204" pitchFamily="34" charset="0"/>
              <a:buChar char="•"/>
            </a:pPr>
            <a:r>
              <a:rPr lang="it-IT" sz="2400" dirty="0"/>
              <a:t>Dicembre – Approvazione programmi triennali</a:t>
            </a:r>
          </a:p>
          <a:p>
            <a:endParaRPr lang="it-IT" sz="2400" dirty="0"/>
          </a:p>
          <a:p>
            <a:endParaRPr lang="it-IT" dirty="0"/>
          </a:p>
        </p:txBody>
      </p:sp>
      <p:pic>
        <p:nvPicPr>
          <p:cNvPr id="5" name="Immagine 4">
            <a:extLst>
              <a:ext uri="{FF2B5EF4-FFF2-40B4-BE49-F238E27FC236}">
                <a16:creationId xmlns:a16="http://schemas.microsoft.com/office/drawing/2014/main" id="{732E4C15-A799-1F7A-BBE5-04C002373588}"/>
              </a:ext>
            </a:extLst>
          </p:cNvPr>
          <p:cNvPicPr>
            <a:picLocks noChangeAspect="1"/>
          </p:cNvPicPr>
          <p:nvPr/>
        </p:nvPicPr>
        <p:blipFill>
          <a:blip r:embed="rId2"/>
          <a:stretch>
            <a:fillRect/>
          </a:stretch>
        </p:blipFill>
        <p:spPr>
          <a:xfrm>
            <a:off x="2562263" y="2016239"/>
            <a:ext cx="3238500" cy="742950"/>
          </a:xfrm>
          <a:prstGeom prst="rect">
            <a:avLst/>
          </a:prstGeom>
        </p:spPr>
      </p:pic>
      <p:pic>
        <p:nvPicPr>
          <p:cNvPr id="6" name="Immagine 5">
            <a:extLst>
              <a:ext uri="{FF2B5EF4-FFF2-40B4-BE49-F238E27FC236}">
                <a16:creationId xmlns:a16="http://schemas.microsoft.com/office/drawing/2014/main" id="{A37D23D0-6F79-95D9-F655-ADDFE6DF8BE6}"/>
              </a:ext>
            </a:extLst>
          </p:cNvPr>
          <p:cNvPicPr>
            <a:picLocks noChangeAspect="1"/>
          </p:cNvPicPr>
          <p:nvPr/>
        </p:nvPicPr>
        <p:blipFill>
          <a:blip r:embed="rId3"/>
          <a:stretch>
            <a:fillRect/>
          </a:stretch>
        </p:blipFill>
        <p:spPr>
          <a:xfrm>
            <a:off x="7010006" y="1626872"/>
            <a:ext cx="3932691" cy="1776927"/>
          </a:xfrm>
          <a:prstGeom prst="rect">
            <a:avLst/>
          </a:prstGeom>
        </p:spPr>
      </p:pic>
    </p:spTree>
    <p:extLst>
      <p:ext uri="{BB962C8B-B14F-4D97-AF65-F5344CB8AC3E}">
        <p14:creationId xmlns:p14="http://schemas.microsoft.com/office/powerpoint/2010/main" val="3091404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88D3E3-2455-DE3C-CF59-E52B3FD45367}"/>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2556940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A4E65E-C60B-7C46-EDD5-3A811F84657E}"/>
              </a:ext>
            </a:extLst>
          </p:cNvPr>
          <p:cNvSpPr>
            <a:spLocks noGrp="1"/>
          </p:cNvSpPr>
          <p:nvPr>
            <p:ph type="title"/>
          </p:nvPr>
        </p:nvSpPr>
        <p:spPr/>
        <p:txBody>
          <a:bodyPr/>
          <a:lstStyle/>
          <a:p>
            <a:r>
              <a:rPr lang="it-IT" b="1" i="1"/>
              <a:t>Struttura della legge</a:t>
            </a:r>
            <a:br>
              <a:rPr lang="it-IT"/>
            </a:br>
            <a:endParaRPr lang="it-IT"/>
          </a:p>
        </p:txBody>
      </p:sp>
      <p:sp>
        <p:nvSpPr>
          <p:cNvPr id="3" name="Segnaposto testo 2">
            <a:extLst>
              <a:ext uri="{FF2B5EF4-FFF2-40B4-BE49-F238E27FC236}">
                <a16:creationId xmlns:a16="http://schemas.microsoft.com/office/drawing/2014/main" id="{44460A07-B93F-5B1F-9BE3-9DEC9646FF2D}"/>
              </a:ext>
            </a:extLst>
          </p:cNvPr>
          <p:cNvSpPr>
            <a:spLocks noGrp="1"/>
          </p:cNvSpPr>
          <p:nvPr>
            <p:ph type="body" idx="4294967295"/>
          </p:nvPr>
        </p:nvSpPr>
        <p:spPr>
          <a:xfrm>
            <a:off x="1380745" y="2090409"/>
            <a:ext cx="9586276" cy="4096164"/>
          </a:xfrm>
        </p:spPr>
        <p:txBody>
          <a:bodyPr/>
          <a:lstStyle/>
          <a:p>
            <a:pPr lvl="0"/>
            <a:r>
              <a:rPr lang="it-IT" sz="2800" b="1" dirty="0"/>
              <a:t>A</a:t>
            </a:r>
            <a:r>
              <a:rPr lang="it-IT" sz="2800" dirty="0"/>
              <a:t> – Disposizioni generali e comuni ai diversi ambiti</a:t>
            </a:r>
          </a:p>
          <a:p>
            <a:pPr lvl="0"/>
            <a:r>
              <a:rPr lang="it-IT" sz="2800" b="1" dirty="0"/>
              <a:t>B</a:t>
            </a:r>
            <a:r>
              <a:rPr lang="it-IT" sz="2800" dirty="0"/>
              <a:t> – Patrimonio culturale, istituti e servizi culturali</a:t>
            </a:r>
          </a:p>
          <a:p>
            <a:pPr lvl="0"/>
            <a:r>
              <a:rPr lang="it-IT" sz="2800" b="1" dirty="0"/>
              <a:t>C</a:t>
            </a:r>
            <a:r>
              <a:rPr lang="it-IT" sz="2800" dirty="0"/>
              <a:t> – Attività culturali </a:t>
            </a:r>
          </a:p>
          <a:p>
            <a:pPr lvl="0"/>
            <a:r>
              <a:rPr lang="it-IT" sz="2800" b="1" dirty="0">
                <a:latin typeface="Host Grotesk"/>
              </a:rPr>
              <a:t>D </a:t>
            </a:r>
            <a:r>
              <a:rPr lang="it-IT" sz="2800" dirty="0">
                <a:latin typeface="Host Grotesk"/>
              </a:rPr>
              <a:t>– Memoria</a:t>
            </a:r>
            <a:r>
              <a:rPr lang="it-IT" dirty="0">
                <a:latin typeface="Host Grotesk"/>
              </a:rPr>
              <a:t> dell'età contemporanea</a:t>
            </a:r>
            <a:endParaRPr lang="it-IT" sz="2800" dirty="0"/>
          </a:p>
          <a:p>
            <a:pPr lvl="0"/>
            <a:r>
              <a:rPr lang="it-IT" sz="2800" b="1" dirty="0"/>
              <a:t>E </a:t>
            </a:r>
            <a:r>
              <a:rPr lang="it-IT" sz="2800" dirty="0"/>
              <a:t>– </a:t>
            </a:r>
            <a:r>
              <a:rPr lang="it-IT" dirty="0"/>
              <a:t>Disposizioni attuative, finanziarie e finali</a:t>
            </a:r>
            <a:endParaRPr lang="it-IT" sz="2800" dirty="0"/>
          </a:p>
          <a:p>
            <a:endParaRPr lang="it-IT" dirty="0"/>
          </a:p>
        </p:txBody>
      </p:sp>
    </p:spTree>
    <p:extLst>
      <p:ext uri="{BB962C8B-B14F-4D97-AF65-F5344CB8AC3E}">
        <p14:creationId xmlns:p14="http://schemas.microsoft.com/office/powerpoint/2010/main" val="2483193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0108A5-68A2-7D84-FA93-FA979F09C90D}"/>
              </a:ext>
            </a:extLst>
          </p:cNvPr>
          <p:cNvSpPr>
            <a:spLocks noGrp="1"/>
          </p:cNvSpPr>
          <p:nvPr>
            <p:ph type="title"/>
          </p:nvPr>
        </p:nvSpPr>
        <p:spPr>
          <a:xfrm>
            <a:off x="1964533" y="454383"/>
            <a:ext cx="9002487" cy="1163345"/>
          </a:xfrm>
        </p:spPr>
        <p:txBody>
          <a:bodyPr/>
          <a:lstStyle/>
          <a:p>
            <a:r>
              <a:rPr lang="it-IT" b="1" dirty="0">
                <a:effectLst>
                  <a:outerShdw blurRad="38100" dist="38100" dir="2700000" algn="tl">
                    <a:srgbClr val="000000">
                      <a:alpha val="43137"/>
                    </a:srgbClr>
                  </a:outerShdw>
                </a:effectLst>
              </a:rPr>
              <a:t>A — DISPOSIZIONI GENERALI</a:t>
            </a:r>
            <a:br>
              <a:rPr lang="it-IT" dirty="0"/>
            </a:br>
            <a:r>
              <a:rPr lang="it-IT" sz="2400" b="1" dirty="0"/>
              <a:t>Capo I Principi, finalità, funzioni</a:t>
            </a:r>
          </a:p>
        </p:txBody>
      </p:sp>
      <p:sp>
        <p:nvSpPr>
          <p:cNvPr id="3" name="Segnaposto testo 2">
            <a:extLst>
              <a:ext uri="{FF2B5EF4-FFF2-40B4-BE49-F238E27FC236}">
                <a16:creationId xmlns:a16="http://schemas.microsoft.com/office/drawing/2014/main" id="{5F5449F8-4339-B580-234D-E60E41305EF6}"/>
              </a:ext>
            </a:extLst>
          </p:cNvPr>
          <p:cNvSpPr>
            <a:spLocks noGrp="1"/>
          </p:cNvSpPr>
          <p:nvPr>
            <p:ph type="body" idx="4294967295"/>
          </p:nvPr>
        </p:nvSpPr>
        <p:spPr>
          <a:xfrm>
            <a:off x="1964533" y="2090409"/>
            <a:ext cx="9002487" cy="4096164"/>
          </a:xfrm>
        </p:spPr>
        <p:txBody>
          <a:bodyPr/>
          <a:lstStyle/>
          <a:p>
            <a:pPr marL="285750" lvl="0" indent="-285750">
              <a:buFont typeface="Arial" panose="020B0604020202020204" pitchFamily="34" charset="0"/>
              <a:buChar char="•"/>
            </a:pPr>
            <a:r>
              <a:rPr lang="it-IT" sz="2800" dirty="0"/>
              <a:t>Riconosce la cultura come </a:t>
            </a:r>
            <a:r>
              <a:rPr lang="it-IT" sz="2800" b="1" dirty="0"/>
              <a:t>diritto universale</a:t>
            </a:r>
            <a:r>
              <a:rPr lang="it-IT" sz="2800" dirty="0"/>
              <a:t> e bene comune</a:t>
            </a:r>
          </a:p>
          <a:p>
            <a:pPr marL="285750" indent="-285750">
              <a:buFont typeface="Arial" panose="020B0604020202020204" pitchFamily="34" charset="0"/>
              <a:buChar char="•"/>
            </a:pPr>
            <a:r>
              <a:rPr lang="it-IT" sz="2800" dirty="0">
                <a:latin typeface="Host Grotesk"/>
              </a:rPr>
              <a:t>Integra cultura con </a:t>
            </a:r>
            <a:r>
              <a:rPr lang="it-IT" sz="2800" b="1" dirty="0">
                <a:latin typeface="Host Grotesk"/>
              </a:rPr>
              <a:t>welfare</a:t>
            </a:r>
            <a:r>
              <a:rPr lang="it-IT" sz="2800" dirty="0">
                <a:latin typeface="Host Grotesk"/>
              </a:rPr>
              <a:t>, </a:t>
            </a:r>
            <a:r>
              <a:rPr lang="it-IT" sz="2800" b="1" dirty="0">
                <a:latin typeface="Host Grotesk"/>
              </a:rPr>
              <a:t>giovani</a:t>
            </a:r>
            <a:r>
              <a:rPr lang="it-IT" sz="2800" dirty="0">
                <a:latin typeface="Host Grotesk"/>
              </a:rPr>
              <a:t>, </a:t>
            </a:r>
            <a:r>
              <a:rPr lang="it-IT" sz="2800" b="1" dirty="0">
                <a:latin typeface="Host Grotesk"/>
              </a:rPr>
              <a:t>paesaggio</a:t>
            </a:r>
            <a:r>
              <a:rPr lang="it-IT" b="1" dirty="0">
                <a:latin typeface="Host Grotesk"/>
              </a:rPr>
              <a:t> e rigenerazione urbana</a:t>
            </a:r>
            <a:r>
              <a:rPr lang="it-IT" dirty="0">
                <a:latin typeface="Host Grotesk"/>
              </a:rPr>
              <a:t>, sviluppo delle </a:t>
            </a:r>
            <a:r>
              <a:rPr lang="it-IT" b="1" dirty="0">
                <a:latin typeface="Host Grotesk"/>
              </a:rPr>
              <a:t>ICC</a:t>
            </a:r>
            <a:r>
              <a:rPr lang="it-IT" dirty="0">
                <a:latin typeface="Host Grotesk"/>
              </a:rPr>
              <a:t> come settore economico </a:t>
            </a:r>
            <a:endParaRPr lang="it-IT" sz="2800" dirty="0"/>
          </a:p>
          <a:p>
            <a:pPr marL="285750" lvl="0" indent="-285750">
              <a:buFont typeface="Arial" panose="020B0604020202020204" pitchFamily="34" charset="0"/>
              <a:buChar char="•"/>
            </a:pPr>
            <a:r>
              <a:rPr lang="it-IT" sz="2800" dirty="0"/>
              <a:t>Definisce </a:t>
            </a:r>
            <a:r>
              <a:rPr lang="it-IT" sz="2800" b="1" dirty="0"/>
              <a:t>le funzioni di Regione e Comuni</a:t>
            </a:r>
            <a:endParaRPr lang="it-IT" sz="2800" dirty="0"/>
          </a:p>
          <a:p>
            <a:pPr marL="285750" lvl="0" indent="-285750">
              <a:buFont typeface="Arial" panose="020B0604020202020204" pitchFamily="34" charset="0"/>
              <a:buChar char="•"/>
            </a:pPr>
            <a:r>
              <a:rPr lang="it-IT" sz="2800" dirty="0"/>
              <a:t>Introduce la visione della cultura come </a:t>
            </a:r>
            <a:r>
              <a:rPr lang="it-IT" sz="2800" b="1" dirty="0"/>
              <a:t>infrastruttura democratica</a:t>
            </a:r>
            <a:endParaRPr lang="it-IT" sz="2800" dirty="0"/>
          </a:p>
          <a:p>
            <a:endParaRPr lang="it-IT" dirty="0"/>
          </a:p>
        </p:txBody>
      </p:sp>
    </p:spTree>
    <p:extLst>
      <p:ext uri="{BB962C8B-B14F-4D97-AF65-F5344CB8AC3E}">
        <p14:creationId xmlns:p14="http://schemas.microsoft.com/office/powerpoint/2010/main" val="1899799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AA43D-7B5F-72D2-2985-081EC3A3589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ED82F6C-D22C-B350-675E-2F8896E6DAB2}"/>
              </a:ext>
            </a:extLst>
          </p:cNvPr>
          <p:cNvSpPr>
            <a:spLocks noGrp="1"/>
          </p:cNvSpPr>
          <p:nvPr>
            <p:ph type="title"/>
          </p:nvPr>
        </p:nvSpPr>
        <p:spPr>
          <a:xfrm>
            <a:off x="1964533" y="454383"/>
            <a:ext cx="9002487" cy="1163345"/>
          </a:xfrm>
        </p:spPr>
        <p:txBody>
          <a:bodyPr/>
          <a:lstStyle/>
          <a:p>
            <a:r>
              <a:rPr lang="it-IT" b="1" dirty="0">
                <a:effectLst>
                  <a:outerShdw blurRad="38100" dist="38100" dir="2700000" algn="tl">
                    <a:srgbClr val="000000">
                      <a:alpha val="43137"/>
                    </a:srgbClr>
                  </a:outerShdw>
                </a:effectLst>
              </a:rPr>
              <a:t>A — DISPOSIZIONI GENERALI</a:t>
            </a:r>
            <a:br>
              <a:rPr lang="it-IT" dirty="0"/>
            </a:br>
            <a:endParaRPr lang="it-IT" dirty="0"/>
          </a:p>
        </p:txBody>
      </p:sp>
      <p:sp>
        <p:nvSpPr>
          <p:cNvPr id="3" name="Segnaposto testo 2">
            <a:extLst>
              <a:ext uri="{FF2B5EF4-FFF2-40B4-BE49-F238E27FC236}">
                <a16:creationId xmlns:a16="http://schemas.microsoft.com/office/drawing/2014/main" id="{243D18C9-EB99-8258-8A9E-7496B58A0F3E}"/>
              </a:ext>
            </a:extLst>
          </p:cNvPr>
          <p:cNvSpPr>
            <a:spLocks noGrp="1"/>
          </p:cNvSpPr>
          <p:nvPr>
            <p:ph type="body" idx="4294967295"/>
          </p:nvPr>
        </p:nvSpPr>
        <p:spPr>
          <a:xfrm>
            <a:off x="1964533" y="1801368"/>
            <a:ext cx="9002487" cy="4385205"/>
          </a:xfrm>
        </p:spPr>
        <p:txBody>
          <a:bodyPr/>
          <a:lstStyle/>
          <a:p>
            <a:pPr marL="0" indent="0">
              <a:buNone/>
            </a:pPr>
            <a:r>
              <a:rPr lang="it-IT" b="1" dirty="0"/>
              <a:t>CAPO II – SVILUPPO DELLE IMPRESE CULTURALI E CREATIVE, DELLE COMPETENZE, DEI LUOGHI E DEGLI SPAZI DELLA CULTURA</a:t>
            </a:r>
          </a:p>
          <a:p>
            <a:pPr marL="0" indent="0">
              <a:buNone/>
            </a:pPr>
            <a:endParaRPr lang="it-IT" dirty="0"/>
          </a:p>
          <a:p>
            <a:pPr marL="0" indent="0">
              <a:buNone/>
            </a:pPr>
            <a:r>
              <a:rPr lang="it-IT" dirty="0"/>
              <a:t>Sviluppo delle capacità e delle attività imprenditoriali</a:t>
            </a:r>
          </a:p>
          <a:p>
            <a:pPr marL="0" indent="0">
              <a:buNone/>
            </a:pPr>
            <a:r>
              <a:rPr lang="it-IT" dirty="0"/>
              <a:t>Promozione e sviluppo di nuove competenze</a:t>
            </a:r>
          </a:p>
          <a:p>
            <a:pPr marL="0" indent="0">
              <a:buNone/>
            </a:pPr>
            <a:endParaRPr lang="it-IT" dirty="0"/>
          </a:p>
          <a:p>
            <a:pPr marL="0" indent="0">
              <a:buNone/>
            </a:pPr>
            <a:r>
              <a:rPr lang="it-IT" dirty="0"/>
              <a:t>Rigenerazione urbana su base culturale </a:t>
            </a:r>
          </a:p>
          <a:p>
            <a:pPr marL="0" indent="0">
              <a:buNone/>
            </a:pPr>
            <a:r>
              <a:rPr lang="it-IT" dirty="0"/>
              <a:t>Centri culturali polifunzionali </a:t>
            </a:r>
          </a:p>
          <a:p>
            <a:endParaRPr lang="it-IT" dirty="0"/>
          </a:p>
        </p:txBody>
      </p:sp>
    </p:spTree>
    <p:extLst>
      <p:ext uri="{BB962C8B-B14F-4D97-AF65-F5344CB8AC3E}">
        <p14:creationId xmlns:p14="http://schemas.microsoft.com/office/powerpoint/2010/main" val="3304864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62355A-2B65-4165-91DC-2374EE272B84}"/>
              </a:ext>
            </a:extLst>
          </p:cNvPr>
          <p:cNvSpPr>
            <a:spLocks noGrp="1"/>
          </p:cNvSpPr>
          <p:nvPr>
            <p:ph type="title"/>
          </p:nvPr>
        </p:nvSpPr>
        <p:spPr/>
        <p:txBody>
          <a:bodyPr>
            <a:normAutofit fontScale="90000"/>
          </a:bodyPr>
          <a:lstStyle/>
          <a:p>
            <a:r>
              <a:rPr lang="it-IT" b="1" dirty="0">
                <a:effectLst>
                  <a:outerShdw blurRad="38100" dist="38100" dir="2700000" algn="tl">
                    <a:srgbClr val="000000">
                      <a:alpha val="43137"/>
                    </a:srgbClr>
                  </a:outerShdw>
                </a:effectLst>
              </a:rPr>
              <a:t>B — PATRIMONIO CULTURALE, ISTITUTI E SERVIZI CULTURALI</a:t>
            </a:r>
            <a:br>
              <a:rPr lang="it-IT" dirty="0"/>
            </a:br>
            <a:endParaRPr lang="it-IT" dirty="0"/>
          </a:p>
        </p:txBody>
      </p:sp>
      <p:sp>
        <p:nvSpPr>
          <p:cNvPr id="3" name="Segnaposto testo 2">
            <a:extLst>
              <a:ext uri="{FF2B5EF4-FFF2-40B4-BE49-F238E27FC236}">
                <a16:creationId xmlns:a16="http://schemas.microsoft.com/office/drawing/2014/main" id="{41F4D86E-0139-E80E-A218-13A55D1500FF}"/>
              </a:ext>
            </a:extLst>
          </p:cNvPr>
          <p:cNvSpPr>
            <a:spLocks noGrp="1"/>
          </p:cNvSpPr>
          <p:nvPr>
            <p:ph type="body" idx="4294967295"/>
          </p:nvPr>
        </p:nvSpPr>
        <p:spPr>
          <a:xfrm>
            <a:off x="1188721" y="1719178"/>
            <a:ext cx="9631762" cy="4581038"/>
          </a:xfrm>
        </p:spPr>
        <p:txBody>
          <a:bodyPr>
            <a:normAutofit fontScale="85000" lnSpcReduction="20000"/>
          </a:bodyPr>
          <a:lstStyle/>
          <a:p>
            <a:pPr marL="457200" indent="-457200">
              <a:buFont typeface="Arial" panose="020B0604020202020204" pitchFamily="34" charset="0"/>
              <a:buChar char="•"/>
            </a:pPr>
            <a:r>
              <a:rPr lang="it-IT" sz="2800" dirty="0">
                <a:latin typeface="Host Grotesk"/>
              </a:rPr>
              <a:t>Riunifica e</a:t>
            </a:r>
            <a:r>
              <a:rPr lang="it-IT" dirty="0">
                <a:latin typeface="Host Grotesk"/>
              </a:rPr>
              <a:t> aggiorna</a:t>
            </a:r>
            <a:r>
              <a:rPr lang="it-IT" sz="2800" dirty="0">
                <a:latin typeface="Host Grotesk"/>
              </a:rPr>
              <a:t> la normativa su musei, archivi, biblioteche</a:t>
            </a:r>
          </a:p>
          <a:p>
            <a:pPr marL="0" indent="0">
              <a:buNone/>
            </a:pPr>
            <a:endParaRPr lang="it-IT" sz="2800" dirty="0">
              <a:latin typeface="Host Grotesk"/>
            </a:endParaRPr>
          </a:p>
          <a:p>
            <a:pPr marL="457200" lvl="0" indent="-457200">
              <a:buFont typeface="Arial" panose="020B0604020202020204" pitchFamily="34" charset="0"/>
              <a:buChar char="•"/>
            </a:pPr>
            <a:r>
              <a:rPr lang="it-IT" sz="2800" dirty="0"/>
              <a:t>Definisce gli istituti culturali con criteri </a:t>
            </a:r>
            <a:r>
              <a:rPr lang="it-IT" sz="2800" b="1" dirty="0"/>
              <a:t>omogenei e aggiornati</a:t>
            </a:r>
          </a:p>
          <a:p>
            <a:pPr marL="0" lvl="0" indent="0">
              <a:buNone/>
            </a:pPr>
            <a:endParaRPr lang="it-IT" sz="2800" dirty="0"/>
          </a:p>
          <a:p>
            <a:pPr marL="457200" indent="-457200">
              <a:buFont typeface="Arial" panose="020B0604020202020204" pitchFamily="34" charset="0"/>
              <a:buChar char="•"/>
            </a:pPr>
            <a:r>
              <a:rPr lang="it-IT" sz="2800" dirty="0">
                <a:latin typeface="Host Grotesk"/>
              </a:rPr>
              <a:t>Promuove </a:t>
            </a:r>
            <a:r>
              <a:rPr lang="it-IT" dirty="0">
                <a:latin typeface="Host Grotesk"/>
              </a:rPr>
              <a:t>e rafforza </a:t>
            </a:r>
            <a:r>
              <a:rPr lang="it-IT" sz="2800" dirty="0">
                <a:latin typeface="Host Grotesk"/>
              </a:rPr>
              <a:t>reti territoriali e cooperazione </a:t>
            </a:r>
            <a:r>
              <a:rPr lang="it-IT" dirty="0">
                <a:latin typeface="Host Grotesk"/>
              </a:rPr>
              <a:t>nell'ambito di un sistema culturale regionale integrato</a:t>
            </a:r>
          </a:p>
          <a:p>
            <a:pPr marL="0" indent="0">
              <a:buNone/>
            </a:pPr>
            <a:endParaRPr lang="it-IT" sz="2800" dirty="0"/>
          </a:p>
          <a:p>
            <a:pPr marL="457200" indent="-457200">
              <a:buFont typeface="Arial" panose="020B0604020202020204" pitchFamily="34" charset="0"/>
              <a:buChar char="•"/>
            </a:pPr>
            <a:r>
              <a:rPr lang="it-IT" sz="2800" dirty="0">
                <a:latin typeface="Host Grotesk"/>
              </a:rPr>
              <a:t>Sostiene qualità, digitalizzazione</a:t>
            </a:r>
            <a:r>
              <a:rPr lang="it-IT" dirty="0">
                <a:latin typeface="Host Grotesk"/>
              </a:rPr>
              <a:t>,</a:t>
            </a:r>
            <a:r>
              <a:rPr lang="it-IT" sz="2800" dirty="0">
                <a:latin typeface="Host Grotesk"/>
              </a:rPr>
              <a:t> accesso ai servizi</a:t>
            </a:r>
          </a:p>
          <a:p>
            <a:pPr marL="0" indent="0">
              <a:buNone/>
            </a:pPr>
            <a:endParaRPr lang="it-IT" dirty="0">
              <a:latin typeface="Host Grotesk"/>
            </a:endParaRPr>
          </a:p>
          <a:p>
            <a:pPr marL="457200" indent="-457200">
              <a:buFont typeface="Arial" panose="020B0604020202020204" pitchFamily="34" charset="0"/>
              <a:buChar char="•"/>
            </a:pPr>
            <a:r>
              <a:rPr lang="it-IT" dirty="0">
                <a:latin typeface="Host Grotesk"/>
              </a:rPr>
              <a:t>Riconosce l'importanza del </a:t>
            </a:r>
            <a:r>
              <a:rPr lang="it-IT" b="1" dirty="0">
                <a:latin typeface="Host Grotesk"/>
              </a:rPr>
              <a:t>welfare culturale</a:t>
            </a:r>
            <a:r>
              <a:rPr lang="it-IT" dirty="0">
                <a:latin typeface="Host Grotesk"/>
              </a:rPr>
              <a:t> come modello integrato di </a:t>
            </a:r>
            <a:r>
              <a:rPr lang="it-IT" b="1" dirty="0">
                <a:latin typeface="Host Grotesk"/>
              </a:rPr>
              <a:t>benessere per la comunità</a:t>
            </a:r>
            <a:endParaRPr lang="it-IT" sz="2800" b="1" dirty="0">
              <a:latin typeface="Host Grotesk"/>
            </a:endParaRPr>
          </a:p>
          <a:p>
            <a:pPr marL="0" indent="0">
              <a:buNone/>
            </a:pPr>
            <a:br>
              <a:rPr lang="it-IT" sz="2800" dirty="0"/>
            </a:br>
            <a:endParaRPr lang="it-IT" sz="2800" dirty="0"/>
          </a:p>
          <a:p>
            <a:endParaRPr lang="it-IT" dirty="0"/>
          </a:p>
        </p:txBody>
      </p:sp>
    </p:spTree>
    <p:extLst>
      <p:ext uri="{BB962C8B-B14F-4D97-AF65-F5344CB8AC3E}">
        <p14:creationId xmlns:p14="http://schemas.microsoft.com/office/powerpoint/2010/main" val="1071965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6B3BF5-5238-F21B-0410-549374F17DC6}"/>
              </a:ext>
            </a:extLst>
          </p:cNvPr>
          <p:cNvSpPr>
            <a:spLocks noGrp="1"/>
          </p:cNvSpPr>
          <p:nvPr>
            <p:ph type="title"/>
          </p:nvPr>
        </p:nvSpPr>
        <p:spPr/>
        <p:txBody>
          <a:bodyPr>
            <a:normAutofit fontScale="90000"/>
          </a:bodyPr>
          <a:lstStyle/>
          <a:p>
            <a:r>
              <a:rPr lang="it-IT" b="1" dirty="0">
                <a:effectLst>
                  <a:outerShdw blurRad="38100" dist="38100" dir="2700000" algn="tl">
                    <a:srgbClr val="000000">
                      <a:alpha val="43137"/>
                    </a:srgbClr>
                  </a:outerShdw>
                </a:effectLst>
              </a:rPr>
              <a:t>B — PATRIMONIO CULTURALE, ISTITUTI E SERVIZI CULTURALI</a:t>
            </a:r>
            <a:br>
              <a:rPr lang="it-IT" b="1" dirty="0">
                <a:effectLst>
                  <a:outerShdw blurRad="38100" dist="38100" dir="2700000" algn="tl">
                    <a:srgbClr val="000000">
                      <a:alpha val="43137"/>
                    </a:srgbClr>
                  </a:outerShdw>
                </a:effectLst>
              </a:rPr>
            </a:br>
            <a:r>
              <a:rPr lang="it-IT" b="1" i="1" dirty="0"/>
              <a:t>Capo I Patrimonio culturale materiale e immateriale</a:t>
            </a:r>
            <a:br>
              <a:rPr lang="it-IT" dirty="0"/>
            </a:br>
            <a:endParaRPr lang="it-IT" dirty="0"/>
          </a:p>
        </p:txBody>
      </p:sp>
      <p:sp>
        <p:nvSpPr>
          <p:cNvPr id="3" name="Segnaposto testo 2">
            <a:extLst>
              <a:ext uri="{FF2B5EF4-FFF2-40B4-BE49-F238E27FC236}">
                <a16:creationId xmlns:a16="http://schemas.microsoft.com/office/drawing/2014/main" id="{111D6A9E-5E49-7BEF-0371-D92E75F47E44}"/>
              </a:ext>
            </a:extLst>
          </p:cNvPr>
          <p:cNvSpPr>
            <a:spLocks noGrp="1"/>
          </p:cNvSpPr>
          <p:nvPr>
            <p:ph type="body" idx="4294967295"/>
          </p:nvPr>
        </p:nvSpPr>
        <p:spPr>
          <a:xfrm>
            <a:off x="1940210" y="2058259"/>
            <a:ext cx="9002487" cy="4353742"/>
          </a:xfrm>
        </p:spPr>
        <p:txBody>
          <a:bodyPr>
            <a:normAutofit/>
          </a:bodyPr>
          <a:lstStyle/>
          <a:p>
            <a:pPr marL="457200" indent="-457200">
              <a:buFont typeface="Arial" panose="020B0604020202020204" pitchFamily="34" charset="0"/>
              <a:buChar char="•"/>
            </a:pPr>
            <a:r>
              <a:rPr lang="it-IT" sz="2800" dirty="0">
                <a:latin typeface="Host Grotesk"/>
              </a:rPr>
              <a:t>Valorizzazione dei beni </a:t>
            </a:r>
            <a:r>
              <a:rPr lang="it-IT" dirty="0">
                <a:latin typeface="Host Grotesk"/>
              </a:rPr>
              <a:t>storici, artistici</a:t>
            </a:r>
            <a:r>
              <a:rPr lang="it-IT" sz="2800" dirty="0">
                <a:latin typeface="Host Grotesk"/>
              </a:rPr>
              <a:t>, </a:t>
            </a:r>
            <a:r>
              <a:rPr lang="it-IT" dirty="0">
                <a:latin typeface="Host Grotesk"/>
              </a:rPr>
              <a:t>architettonici</a:t>
            </a:r>
            <a:r>
              <a:rPr lang="it-IT" sz="2800" dirty="0">
                <a:latin typeface="Host Grotesk"/>
              </a:rPr>
              <a:t>,</a:t>
            </a:r>
            <a:r>
              <a:rPr lang="it-IT" dirty="0">
                <a:latin typeface="Host Grotesk"/>
              </a:rPr>
              <a:t> </a:t>
            </a:r>
            <a:r>
              <a:rPr lang="it-IT" sz="2800" dirty="0">
                <a:latin typeface="Host Grotesk"/>
              </a:rPr>
              <a:t>archeologici</a:t>
            </a:r>
            <a:r>
              <a:rPr lang="it-IT" dirty="0">
                <a:latin typeface="Host Grotesk"/>
              </a:rPr>
              <a:t>, paesaggistici</a:t>
            </a:r>
            <a:endParaRPr lang="it-IT" sz="2800" dirty="0">
              <a:latin typeface="Host Grotesk"/>
            </a:endParaRPr>
          </a:p>
          <a:p>
            <a:pPr marL="457200" lvl="0" indent="-457200">
              <a:buFont typeface="Arial" panose="020B0604020202020204" pitchFamily="34" charset="0"/>
              <a:buChar char="•"/>
            </a:pPr>
            <a:r>
              <a:rPr lang="it-IT" sz="2800" dirty="0">
                <a:latin typeface="Host Grotesk"/>
              </a:rPr>
              <a:t>Potenziamento del patrimonio </a:t>
            </a:r>
            <a:r>
              <a:rPr lang="it-IT" sz="2800" b="1" dirty="0">
                <a:latin typeface="Host Grotesk"/>
              </a:rPr>
              <a:t>immateriale</a:t>
            </a:r>
            <a:r>
              <a:rPr lang="it-IT" sz="2800" dirty="0">
                <a:latin typeface="Host Grotesk"/>
              </a:rPr>
              <a:t> e delle culture popolari</a:t>
            </a:r>
            <a:endParaRPr lang="it-IT" sz="2800" dirty="0"/>
          </a:p>
          <a:p>
            <a:pPr marL="457200" indent="-457200">
              <a:buFont typeface="Arial" panose="020B0604020202020204" pitchFamily="34" charset="0"/>
              <a:buChar char="•"/>
            </a:pPr>
            <a:r>
              <a:rPr lang="it-IT" dirty="0">
                <a:latin typeface="Host Grotesk"/>
              </a:rPr>
              <a:t>Conservazione del patrimonio culturale digitale o digitalizzato</a:t>
            </a:r>
          </a:p>
          <a:p>
            <a:pPr marL="457200" indent="-457200">
              <a:buFont typeface="Arial" panose="020B0604020202020204" pitchFamily="34" charset="0"/>
              <a:buChar char="•"/>
            </a:pPr>
            <a:r>
              <a:rPr lang="it-IT" dirty="0">
                <a:latin typeface="Host Grotesk"/>
              </a:rPr>
              <a:t>Valorizzazione delle espressioni dell'eredità culturale, dei</a:t>
            </a:r>
            <a:r>
              <a:rPr lang="it-IT" sz="2800" dirty="0">
                <a:latin typeface="Host Grotesk"/>
              </a:rPr>
              <a:t> </a:t>
            </a:r>
            <a:r>
              <a:rPr lang="it-IT" sz="2800" b="1" dirty="0">
                <a:latin typeface="Host Grotesk"/>
              </a:rPr>
              <a:t>paesaggi culturali</a:t>
            </a:r>
            <a:r>
              <a:rPr lang="it-IT" sz="2800" dirty="0">
                <a:latin typeface="Host Grotesk"/>
              </a:rPr>
              <a:t> e </a:t>
            </a:r>
            <a:r>
              <a:rPr lang="it-IT" dirty="0">
                <a:latin typeface="Host Grotesk"/>
              </a:rPr>
              <a:t>dei siti</a:t>
            </a:r>
            <a:r>
              <a:rPr lang="it-IT" sz="2800" dirty="0">
                <a:latin typeface="Host Grotesk"/>
              </a:rPr>
              <a:t> </a:t>
            </a:r>
            <a:r>
              <a:rPr lang="it-IT" dirty="0">
                <a:latin typeface="Host Grotesk"/>
              </a:rPr>
              <a:t>iscritti alla Lista del Patrimonio Mondiale UNESCO</a:t>
            </a:r>
            <a:endParaRPr lang="it-IT" dirty="0"/>
          </a:p>
          <a:p>
            <a:endParaRPr lang="it-IT" dirty="0"/>
          </a:p>
        </p:txBody>
      </p:sp>
    </p:spTree>
    <p:extLst>
      <p:ext uri="{BB962C8B-B14F-4D97-AF65-F5344CB8AC3E}">
        <p14:creationId xmlns:p14="http://schemas.microsoft.com/office/powerpoint/2010/main" val="3966576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ACCA0E-A832-13D5-1B1B-1DB4DA0FB2F0}"/>
              </a:ext>
            </a:extLst>
          </p:cNvPr>
          <p:cNvSpPr>
            <a:spLocks noGrp="1"/>
          </p:cNvSpPr>
          <p:nvPr>
            <p:ph type="title"/>
          </p:nvPr>
        </p:nvSpPr>
        <p:spPr>
          <a:xfrm>
            <a:off x="1734727" y="350511"/>
            <a:ext cx="9002487" cy="1163345"/>
          </a:xfrm>
        </p:spPr>
        <p:txBody>
          <a:bodyPr>
            <a:normAutofit fontScale="90000"/>
          </a:bodyPr>
          <a:lstStyle/>
          <a:p>
            <a:r>
              <a:rPr lang="it-IT" b="1" dirty="0">
                <a:effectLst>
                  <a:outerShdw blurRad="38100" dist="38100" dir="2700000" algn="tl">
                    <a:srgbClr val="000000">
                      <a:alpha val="43137"/>
                    </a:srgbClr>
                  </a:outerShdw>
                </a:effectLst>
              </a:rPr>
              <a:t>B — PATRIMONIO CULTURALE, ISTITUTI E SERVIZI CULTURALI</a:t>
            </a:r>
            <a:br>
              <a:rPr lang="it-IT" b="1" dirty="0">
                <a:effectLst>
                  <a:outerShdw blurRad="38100" dist="38100" dir="2700000" algn="tl">
                    <a:srgbClr val="000000">
                      <a:alpha val="43137"/>
                    </a:srgbClr>
                  </a:outerShdw>
                </a:effectLst>
              </a:rPr>
            </a:br>
            <a:br>
              <a:rPr lang="it-IT" b="1" dirty="0">
                <a:effectLst>
                  <a:outerShdw blurRad="38100" dist="38100" dir="2700000" algn="tl">
                    <a:srgbClr val="000000">
                      <a:alpha val="43137"/>
                    </a:srgbClr>
                  </a:outerShdw>
                </a:effectLst>
              </a:rPr>
            </a:br>
            <a:r>
              <a:rPr lang="it-IT" b="1" dirty="0">
                <a:effectLst>
                  <a:outerShdw blurRad="38100" dist="38100" dir="2700000" algn="tl">
                    <a:srgbClr val="000000">
                      <a:alpha val="43137"/>
                    </a:srgbClr>
                  </a:outerShdw>
                </a:effectLst>
              </a:rPr>
              <a:t> </a:t>
            </a:r>
            <a:r>
              <a:rPr lang="it-IT" b="1" i="1" dirty="0"/>
              <a:t>Capo II - Organizzazioni regionali dei servizi culturali</a:t>
            </a:r>
            <a:br>
              <a:rPr lang="it-IT" dirty="0"/>
            </a:br>
            <a:endParaRPr lang="it-IT" dirty="0"/>
          </a:p>
        </p:txBody>
      </p:sp>
      <p:sp>
        <p:nvSpPr>
          <p:cNvPr id="3" name="Segnaposto testo 2">
            <a:extLst>
              <a:ext uri="{FF2B5EF4-FFF2-40B4-BE49-F238E27FC236}">
                <a16:creationId xmlns:a16="http://schemas.microsoft.com/office/drawing/2014/main" id="{14576711-B30B-A633-5C99-BE13EB5A928F}"/>
              </a:ext>
            </a:extLst>
          </p:cNvPr>
          <p:cNvSpPr>
            <a:spLocks noGrp="1"/>
          </p:cNvSpPr>
          <p:nvPr>
            <p:ph type="body" idx="4294967295"/>
          </p:nvPr>
        </p:nvSpPr>
        <p:spPr>
          <a:xfrm>
            <a:off x="1940210" y="1856606"/>
            <a:ext cx="8992718" cy="4740933"/>
          </a:xfrm>
        </p:spPr>
        <p:txBody>
          <a:bodyPr>
            <a:normAutofit fontScale="92500" lnSpcReduction="10000"/>
          </a:bodyPr>
          <a:lstStyle/>
          <a:p>
            <a:pPr marL="457200" indent="-457200">
              <a:buFont typeface="Arial" panose="020B0604020202020204" pitchFamily="34" charset="0"/>
              <a:buChar char="•"/>
            </a:pPr>
            <a:r>
              <a:rPr lang="it-IT" sz="2400" dirty="0">
                <a:latin typeface="Host Grotesk"/>
              </a:rPr>
              <a:t>Definizioni aggiornate di musei, archivi, biblioteche pubbliche, ecomusei</a:t>
            </a:r>
          </a:p>
          <a:p>
            <a:pPr marL="457200" indent="-457200">
              <a:buFont typeface="Arial" panose="020B0604020202020204" pitchFamily="34" charset="0"/>
              <a:buChar char="•"/>
            </a:pPr>
            <a:endParaRPr lang="it-IT" sz="2400" dirty="0">
              <a:highlight>
                <a:srgbClr val="FFFF00"/>
              </a:highlight>
              <a:latin typeface="Host Grotesk"/>
            </a:endParaRPr>
          </a:p>
          <a:p>
            <a:pPr marL="457200" lvl="0" indent="-457200">
              <a:buFont typeface="Arial" panose="020B0604020202020204" pitchFamily="34" charset="0"/>
              <a:buChar char="•"/>
            </a:pPr>
            <a:r>
              <a:rPr lang="it-IT" sz="2400" dirty="0"/>
              <a:t>Standard qualitativi per servizi e professioni</a:t>
            </a:r>
          </a:p>
          <a:p>
            <a:pPr marL="457200" lvl="0" indent="-457200">
              <a:buFont typeface="Arial" panose="020B0604020202020204" pitchFamily="34" charset="0"/>
              <a:buChar char="•"/>
            </a:pPr>
            <a:endParaRPr lang="it-IT" sz="2400" dirty="0"/>
          </a:p>
          <a:p>
            <a:pPr marL="457200" indent="-457200">
              <a:buFont typeface="Arial" panose="020B0604020202020204" pitchFamily="34" charset="0"/>
              <a:buChar char="•"/>
            </a:pPr>
            <a:r>
              <a:rPr lang="it-IT" sz="2400" dirty="0">
                <a:latin typeface="Host Grotesk"/>
              </a:rPr>
              <a:t>Reti bibliotecarie, museali, archivistiche (o di altri servizi) potenziate e integrate in una logica di sistema regionale</a:t>
            </a:r>
          </a:p>
          <a:p>
            <a:pPr marL="457200" indent="-457200">
              <a:buFont typeface="Arial" panose="020B0604020202020204" pitchFamily="34" charset="0"/>
              <a:buChar char="•"/>
            </a:pPr>
            <a:endParaRPr lang="it-IT" sz="2400" dirty="0">
              <a:latin typeface="Host Grotesk"/>
            </a:endParaRPr>
          </a:p>
          <a:p>
            <a:pPr marL="457200" indent="-457200">
              <a:buFont typeface="Arial" panose="020B0604020202020204" pitchFamily="34" charset="0"/>
              <a:buChar char="•"/>
            </a:pPr>
            <a:r>
              <a:rPr lang="it-IT" sz="2400" dirty="0">
                <a:latin typeface="Host Grotesk"/>
              </a:rPr>
              <a:t>Organizzazione bibliotecaria regionale di cui all'art. 11 della L.R. 18/2000 ora distinta in "bibliotecaria" e "archivistica’’</a:t>
            </a:r>
          </a:p>
          <a:p>
            <a:pPr marL="0" indent="0">
              <a:buNone/>
            </a:pPr>
            <a:endParaRPr lang="it-IT" sz="2400" dirty="0">
              <a:latin typeface="Host Grotesk"/>
            </a:endParaRPr>
          </a:p>
          <a:p>
            <a:pPr marL="457200" indent="-457200">
              <a:buFont typeface="Arial" panose="020B0604020202020204" pitchFamily="34" charset="0"/>
              <a:buChar char="•"/>
            </a:pPr>
            <a:r>
              <a:rPr lang="it-IT" sz="2400" dirty="0">
                <a:latin typeface="Host Grotesk"/>
              </a:rPr>
              <a:t>Ecosistemi digitali del patrimonio e degli istituti culturali accessibili e interconnessi</a:t>
            </a:r>
          </a:p>
        </p:txBody>
      </p:sp>
    </p:spTree>
    <p:extLst>
      <p:ext uri="{BB962C8B-B14F-4D97-AF65-F5344CB8AC3E}">
        <p14:creationId xmlns:p14="http://schemas.microsoft.com/office/powerpoint/2010/main" val="3264801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B7814-6BD8-777C-F26E-EFD3781DE3EB}"/>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FCA59BF-EA81-3604-EB0C-FE2196D7E87A}"/>
              </a:ext>
            </a:extLst>
          </p:cNvPr>
          <p:cNvSpPr>
            <a:spLocks noGrp="1"/>
          </p:cNvSpPr>
          <p:nvPr>
            <p:ph type="title"/>
          </p:nvPr>
        </p:nvSpPr>
        <p:spPr>
          <a:xfrm>
            <a:off x="1940210" y="463527"/>
            <a:ext cx="9002487" cy="1410993"/>
          </a:xfrm>
        </p:spPr>
        <p:txBody>
          <a:bodyPr>
            <a:normAutofit fontScale="90000"/>
          </a:bodyPr>
          <a:lstStyle/>
          <a:p>
            <a:r>
              <a:rPr lang="it-IT" b="1" dirty="0">
                <a:effectLst>
                  <a:outerShdw blurRad="38100" dist="38100" dir="2700000" algn="tl">
                    <a:srgbClr val="000000">
                      <a:alpha val="43137"/>
                    </a:srgbClr>
                  </a:outerShdw>
                </a:effectLst>
              </a:rPr>
              <a:t>B — PATRIMONIO CULTURALE, ISTITUTI E SERVIZI CULTURALI </a:t>
            </a:r>
            <a:br>
              <a:rPr lang="it-IT" b="1" dirty="0">
                <a:effectLst>
                  <a:outerShdw blurRad="38100" dist="38100" dir="2700000" algn="tl">
                    <a:srgbClr val="000000">
                      <a:alpha val="43137"/>
                    </a:srgbClr>
                  </a:outerShdw>
                </a:effectLst>
              </a:rPr>
            </a:br>
            <a:r>
              <a:rPr lang="it-IT" sz="2700" b="1" i="1" dirty="0">
                <a:latin typeface="Host Grotesk"/>
              </a:rPr>
              <a:t>Capo III: Editoria, libro, lettura</a:t>
            </a:r>
            <a:br>
              <a:rPr lang="it-IT" sz="2700" b="1" i="1" dirty="0">
                <a:latin typeface="Host Grotesk"/>
              </a:rPr>
            </a:br>
            <a:r>
              <a:rPr lang="it-IT" sz="2700" b="1" i="1" dirty="0"/>
              <a:t>Capo IV: Patrimoni linguistici e dialettali</a:t>
            </a:r>
            <a:br>
              <a:rPr lang="it-IT" b="1" dirty="0"/>
            </a:br>
            <a:endParaRPr lang="it-IT" dirty="0"/>
          </a:p>
        </p:txBody>
      </p:sp>
      <p:sp>
        <p:nvSpPr>
          <p:cNvPr id="3" name="Segnaposto testo 2">
            <a:extLst>
              <a:ext uri="{FF2B5EF4-FFF2-40B4-BE49-F238E27FC236}">
                <a16:creationId xmlns:a16="http://schemas.microsoft.com/office/drawing/2014/main" id="{F8070FC3-50A6-7B62-DF95-CEF510DFB0CE}"/>
              </a:ext>
            </a:extLst>
          </p:cNvPr>
          <p:cNvSpPr>
            <a:spLocks noGrp="1"/>
          </p:cNvSpPr>
          <p:nvPr>
            <p:ph type="body" idx="4294967295"/>
          </p:nvPr>
        </p:nvSpPr>
        <p:spPr>
          <a:xfrm>
            <a:off x="1964533" y="2090409"/>
            <a:ext cx="9002487" cy="4096164"/>
          </a:xfrm>
        </p:spPr>
        <p:txBody>
          <a:bodyPr/>
          <a:lstStyle/>
          <a:p>
            <a:pPr marL="457200" indent="-457200">
              <a:buFont typeface="Arial" panose="020B0604020202020204" pitchFamily="34" charset="0"/>
              <a:buChar char="•"/>
            </a:pPr>
            <a:r>
              <a:rPr lang="it-IT" dirty="0">
                <a:latin typeface="Host Grotesk"/>
              </a:rPr>
              <a:t>Gli interventi a favore dell'editoria sono ora inseriti in una logica di filiera editoria-libro-lettura</a:t>
            </a:r>
            <a:endParaRPr lang="it-IT" dirty="0"/>
          </a:p>
          <a:p>
            <a:pPr marL="457200" indent="-457200">
              <a:buFont typeface="Arial" panose="020B0604020202020204" pitchFamily="34" charset="0"/>
              <a:buChar char="•"/>
            </a:pPr>
            <a:r>
              <a:rPr lang="it-IT" dirty="0">
                <a:latin typeface="Host Grotesk"/>
              </a:rPr>
              <a:t>Il digitale è pienamente integrato nella filiera</a:t>
            </a:r>
            <a:endParaRPr lang="it-IT" dirty="0"/>
          </a:p>
          <a:p>
            <a:pPr marL="457200" indent="-457200">
              <a:buFont typeface="Arial" panose="020B0604020202020204" pitchFamily="34" charset="0"/>
              <a:buChar char="•"/>
            </a:pPr>
            <a:r>
              <a:rPr lang="it-IT" dirty="0">
                <a:latin typeface="Host Grotesk"/>
              </a:rPr>
              <a:t>Parte integrante della filiera è l'educazione alla lettura per tutte le fasce di età</a:t>
            </a:r>
          </a:p>
          <a:p>
            <a:pPr marL="457200" indent="-457200">
              <a:buFont typeface="Arial" panose="020B0604020202020204" pitchFamily="34" charset="0"/>
              <a:buChar char="•"/>
            </a:pPr>
            <a:r>
              <a:rPr lang="it-IT" dirty="0">
                <a:latin typeface="Host Grotesk"/>
              </a:rPr>
              <a:t>Archivio della produzione editoriale regionale anche digitale</a:t>
            </a:r>
          </a:p>
          <a:p>
            <a:pPr marL="457200" indent="-457200">
              <a:buFont typeface="Arial" panose="020B0604020202020204" pitchFamily="34" charset="0"/>
              <a:buChar char="•"/>
            </a:pPr>
            <a:r>
              <a:rPr lang="it-IT" dirty="0">
                <a:latin typeface="Host Grotesk"/>
              </a:rPr>
              <a:t>Si integrano nella legge quadro i contenuti della legge sui dialetti</a:t>
            </a:r>
            <a:endParaRPr lang="it-IT" dirty="0"/>
          </a:p>
        </p:txBody>
      </p:sp>
    </p:spTree>
    <p:extLst>
      <p:ext uri="{BB962C8B-B14F-4D97-AF65-F5344CB8AC3E}">
        <p14:creationId xmlns:p14="http://schemas.microsoft.com/office/powerpoint/2010/main" val="324796517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1765</TotalTime>
  <Words>1112</Words>
  <Application>Microsoft Office PowerPoint</Application>
  <PresentationFormat>Widescreen</PresentationFormat>
  <Paragraphs>152</Paragraphs>
  <Slides>22</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22</vt:i4>
      </vt:variant>
    </vt:vector>
  </HeadingPairs>
  <TitlesOfParts>
    <vt:vector size="28" baseType="lpstr">
      <vt:lpstr>Arial</vt:lpstr>
      <vt:lpstr>Calibri</vt:lpstr>
      <vt:lpstr>Host Grotesk</vt:lpstr>
      <vt:lpstr>Host Grotesk ExtraBold</vt:lpstr>
      <vt:lpstr>Host Grotesk Light</vt:lpstr>
      <vt:lpstr>Tema di Office</vt:lpstr>
      <vt:lpstr> Nuova legge quadro sulla cultura</vt:lpstr>
      <vt:lpstr>Perché una nuova legge </vt:lpstr>
      <vt:lpstr>Struttura della legge </vt:lpstr>
      <vt:lpstr>A — DISPOSIZIONI GENERALI Capo I Principi, finalità, funzioni</vt:lpstr>
      <vt:lpstr>A — DISPOSIZIONI GENERALI </vt:lpstr>
      <vt:lpstr>B — PATRIMONIO CULTURALE, ISTITUTI E SERVIZI CULTURALI </vt:lpstr>
      <vt:lpstr>B — PATRIMONIO CULTURALE, ISTITUTI E SERVIZI CULTURALI Capo I Patrimonio culturale materiale e immateriale </vt:lpstr>
      <vt:lpstr>B — PATRIMONIO CULTURALE, ISTITUTI E SERVIZI CULTURALI   Capo II - Organizzazioni regionali dei servizi culturali </vt:lpstr>
      <vt:lpstr>B — PATRIMONIO CULTURALE, ISTITUTI E SERVIZI CULTURALI  Capo III: Editoria, libro, lettura Capo IV: Patrimoni linguistici e dialettali </vt:lpstr>
      <vt:lpstr>C — ATTIVITÀ CULTURALI</vt:lpstr>
      <vt:lpstr>C — ATTIVITÀ CULTURALI </vt:lpstr>
      <vt:lpstr>C — ATTIVITÀ CULTURALI </vt:lpstr>
      <vt:lpstr>C — ATTIVITÀ CULTURALI  </vt:lpstr>
      <vt:lpstr>C — ATTIVITÀ CULTURALI   </vt:lpstr>
      <vt:lpstr>C — ATTIVITÀ CULTURALI   </vt:lpstr>
      <vt:lpstr>C — ATTIVITÀ CULTURALI  Capo VI: Qualificazione dell’educazione allo spettacolo e all’audiovisivo </vt:lpstr>
      <vt:lpstr>D — MEMORIA DELL'ETA' CONTEMPORANEA</vt:lpstr>
      <vt:lpstr> E — DISPOSIZIONI ATTUATIVE, FINANZIARIE E  FINALI</vt:lpstr>
      <vt:lpstr>Nuove politiche, nuovi strumenti </vt:lpstr>
      <vt:lpstr>Conclusioni </vt:lpstr>
      <vt:lpstr>Percorso di approvazione</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Regione Emilia-Romagna</dc:title>
  <dc:creator>Microsoft Office User</dc:creator>
  <cp:lastModifiedBy>Taurasi Giovanni</cp:lastModifiedBy>
  <cp:revision>53</cp:revision>
  <dcterms:created xsi:type="dcterms:W3CDTF">2025-10-02T10:25:49Z</dcterms:created>
  <dcterms:modified xsi:type="dcterms:W3CDTF">2026-04-30T07:38:30Z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0x0101003E140DD3E0EAA643B36A8859544184B5</vt:lpwstr>
  </property>
  <property fmtid="{D5CDD505-2E9C-101B-9397-08002B2CF9AE}" pid="3" name="Order">
    <vt:r8>31350400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y fmtid="{D5CDD505-2E9C-101B-9397-08002B2CF9AE}" pid="7" name="xd_Signature">
    <vt:bool>false</vt:bool>
  </property>
  <property fmtid="{D5CDD505-2E9C-101B-9397-08002B2CF9AE}" pid="8" name="xd_ProgID">
    <vt:lpwstr/>
  </property>
  <property fmtid="{D5CDD505-2E9C-101B-9397-08002B2CF9AE}" pid="9" name="TemplateUrl">
    <vt:lpwstr/>
  </property>
  <property fmtid="{D5CDD505-2E9C-101B-9397-08002B2CF9AE}" pid="10" name="MediaServiceImageTags">
    <vt:lpwstr/>
  </property>
  <property fmtid="{D5CDD505-2E9C-101B-9397-08002B2CF9AE}" pid="11" name="ne7f82781018452b9fac2bc9e389d30d">
    <vt:lpwstr>Immagine coordinata|aa7ed7a4-faf5-44c5-bf0b-350c29558dd8</vt:lpwstr>
  </property>
  <property fmtid="{D5CDD505-2E9C-101B-9397-08002B2CF9AE}" pid="12" name="TaxCatchAll">
    <vt:lpwstr>1;#Immagine coordinata|aa7ed7a4-faf5-44c5-bf0b-350c29558dd8</vt:lpwstr>
  </property>
  <property fmtid="{D5CDD505-2E9C-101B-9397-08002B2CF9AE}" pid="13" name="oba983e561514fd79ed2f2b22aeb4ec9">
    <vt:lpwstr/>
  </property>
  <property fmtid="{D5CDD505-2E9C-101B-9397-08002B2CF9AE}" pid="14" name="ORMATags">
    <vt:lpwstr/>
  </property>
  <property fmtid="{D5CDD505-2E9C-101B-9397-08002B2CF9AE}" pid="15" name="ORMAArgomento">
    <vt:lpwstr>1;#Immagine coordinata|aa7ed7a4-faf5-44c5-bf0b-350c29558dd8</vt:lpwstr>
  </property>
  <property fmtid="{D5CDD505-2E9C-101B-9397-08002B2CF9AE}" pid="16" name="ORMADestinatari">
    <vt:lpwstr/>
  </property>
  <property fmtid="{D5CDD505-2E9C-101B-9397-08002B2CF9AE}" pid="17" name="ORMAFonte">
    <vt:lpwstr/>
  </property>
  <property fmtid="{D5CDD505-2E9C-101B-9397-08002B2CF9AE}" pid="18" name="o9e678138d58404f9e54d7d2ea6d02b4">
    <vt:lpwstr/>
  </property>
  <property fmtid="{D5CDD505-2E9C-101B-9397-08002B2CF9AE}" pid="19" name="dc0193a3d99f429aa9422f9571249096">
    <vt:lpwstr/>
  </property>
</Properties>
</file>